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24"/>
  </p:notesMasterIdLst>
  <p:handoutMasterIdLst>
    <p:handoutMasterId r:id="rId25"/>
  </p:handoutMasterIdLst>
  <p:sldIdLst>
    <p:sldId id="257" r:id="rId5"/>
    <p:sldId id="299" r:id="rId6"/>
    <p:sldId id="272" r:id="rId7"/>
    <p:sldId id="277" r:id="rId8"/>
    <p:sldId id="273" r:id="rId9"/>
    <p:sldId id="274" r:id="rId10"/>
    <p:sldId id="276" r:id="rId11"/>
    <p:sldId id="275" r:id="rId12"/>
    <p:sldId id="278" r:id="rId13"/>
    <p:sldId id="279" r:id="rId14"/>
    <p:sldId id="281" r:id="rId15"/>
    <p:sldId id="291" r:id="rId16"/>
    <p:sldId id="297" r:id="rId17"/>
    <p:sldId id="294" r:id="rId18"/>
    <p:sldId id="292" r:id="rId19"/>
    <p:sldId id="290" r:id="rId20"/>
    <p:sldId id="298" r:id="rId21"/>
    <p:sldId id="300" r:id="rId22"/>
    <p:sldId id="284" r:id="rId23"/>
  </p:sldIdLst>
  <p:sldSz cx="12188825" cy="6858000"/>
  <p:notesSz cx="6858000" cy="9144000"/>
  <p:defaultTextStyle>
    <a:defPPr>
      <a:defRPr lang="en-US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5" pos="383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94404"/>
    <a:srgbClr val="5F6F0F"/>
    <a:srgbClr val="718412"/>
    <a:srgbClr val="65741A"/>
    <a:srgbClr val="70811D"/>
    <a:srgbClr val="7B8D1F"/>
    <a:srgbClr val="839721"/>
    <a:srgbClr val="95AB25"/>
    <a:srgbClr val="BC5500"/>
    <a:srgbClr val="C45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79241" autoAdjust="0"/>
  </p:normalViewPr>
  <p:slideViewPr>
    <p:cSldViewPr>
      <p:cViewPr varScale="1">
        <p:scale>
          <a:sx n="86" d="100"/>
          <a:sy n="86" d="100"/>
        </p:scale>
        <p:origin x="744" y="66"/>
      </p:cViewPr>
      <p:guideLst>
        <p:guide orient="horz" pos="2160"/>
        <p:guide pos="3839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63" d="100"/>
          <a:sy n="63" d="100"/>
        </p:scale>
        <p:origin x="2838" y="108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viewProps" Target="viewProps.xml"/><Relationship Id="rId30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harles Bighead" userId="ef140748-fe29-4c20-8716-f07773da665d" providerId="ADAL" clId="{4C8BBB0D-9428-4CB5-B806-5C768C93CB13}"/>
    <pc:docChg chg="undo custSel addSld delSld modSld sldOrd">
      <pc:chgData name="Charles Bighead" userId="ef140748-fe29-4c20-8716-f07773da665d" providerId="ADAL" clId="{4C8BBB0D-9428-4CB5-B806-5C768C93CB13}" dt="2023-08-01T23:44:02.990" v="1714" actId="122"/>
      <pc:docMkLst>
        <pc:docMk/>
      </pc:docMkLst>
      <pc:sldChg chg="modSp mod">
        <pc:chgData name="Charles Bighead" userId="ef140748-fe29-4c20-8716-f07773da665d" providerId="ADAL" clId="{4C8BBB0D-9428-4CB5-B806-5C768C93CB13}" dt="2023-08-01T22:34:47.793" v="6" actId="20577"/>
        <pc:sldMkLst>
          <pc:docMk/>
          <pc:sldMk cId="1332291891" sldId="257"/>
        </pc:sldMkLst>
        <pc:spChg chg="mod">
          <ac:chgData name="Charles Bighead" userId="ef140748-fe29-4c20-8716-f07773da665d" providerId="ADAL" clId="{4C8BBB0D-9428-4CB5-B806-5C768C93CB13}" dt="2023-08-01T22:34:47.793" v="6" actId="20577"/>
          <ac:spMkLst>
            <pc:docMk/>
            <pc:sldMk cId="1332291891" sldId="257"/>
            <ac:spMk id="5" creationId="{00000000-0000-0000-0000-000000000000}"/>
          </ac:spMkLst>
        </pc:spChg>
      </pc:sldChg>
      <pc:sldChg chg="modSp mod">
        <pc:chgData name="Charles Bighead" userId="ef140748-fe29-4c20-8716-f07773da665d" providerId="ADAL" clId="{4C8BBB0D-9428-4CB5-B806-5C768C93CB13}" dt="2023-08-01T23:35:08.193" v="1438" actId="6549"/>
        <pc:sldMkLst>
          <pc:docMk/>
          <pc:sldMk cId="2644673435" sldId="278"/>
        </pc:sldMkLst>
        <pc:spChg chg="mod">
          <ac:chgData name="Charles Bighead" userId="ef140748-fe29-4c20-8716-f07773da665d" providerId="ADAL" clId="{4C8BBB0D-9428-4CB5-B806-5C768C93CB13}" dt="2023-08-01T23:35:08.193" v="1438" actId="6549"/>
          <ac:spMkLst>
            <pc:docMk/>
            <pc:sldMk cId="2644673435" sldId="278"/>
            <ac:spMk id="3" creationId="{F320BBBF-7156-45C6-A95B-0E1E9D1ED208}"/>
          </ac:spMkLst>
        </pc:spChg>
      </pc:sldChg>
      <pc:sldChg chg="ord">
        <pc:chgData name="Charles Bighead" userId="ef140748-fe29-4c20-8716-f07773da665d" providerId="ADAL" clId="{4C8BBB0D-9428-4CB5-B806-5C768C93CB13}" dt="2023-08-01T22:43:56.496" v="109"/>
        <pc:sldMkLst>
          <pc:docMk/>
          <pc:sldMk cId="495929257" sldId="284"/>
        </pc:sldMkLst>
      </pc:sldChg>
      <pc:sldChg chg="modSp add mod ord">
        <pc:chgData name="Charles Bighead" userId="ef140748-fe29-4c20-8716-f07773da665d" providerId="ADAL" clId="{4C8BBB0D-9428-4CB5-B806-5C768C93CB13}" dt="2023-08-01T23:00:49.560" v="314"/>
        <pc:sldMkLst>
          <pc:docMk/>
          <pc:sldMk cId="1315011303" sldId="290"/>
        </pc:sldMkLst>
        <pc:spChg chg="mod">
          <ac:chgData name="Charles Bighead" userId="ef140748-fe29-4c20-8716-f07773da665d" providerId="ADAL" clId="{4C8BBB0D-9428-4CB5-B806-5C768C93CB13}" dt="2023-08-01T23:00:44.824" v="312" actId="20577"/>
          <ac:spMkLst>
            <pc:docMk/>
            <pc:sldMk cId="1315011303" sldId="290"/>
            <ac:spMk id="4" creationId="{31F80112-AC99-403F-B9D2-A26C0C5BBFE9}"/>
          </ac:spMkLst>
        </pc:spChg>
      </pc:sldChg>
      <pc:sldChg chg="addSp delSp modSp new mod">
        <pc:chgData name="Charles Bighead" userId="ef140748-fe29-4c20-8716-f07773da665d" providerId="ADAL" clId="{4C8BBB0D-9428-4CB5-B806-5C768C93CB13}" dt="2023-08-01T23:37:16.211" v="1461" actId="1076"/>
        <pc:sldMkLst>
          <pc:docMk/>
          <pc:sldMk cId="3770565941" sldId="291"/>
        </pc:sldMkLst>
        <pc:spChg chg="mod">
          <ac:chgData name="Charles Bighead" userId="ef140748-fe29-4c20-8716-f07773da665d" providerId="ADAL" clId="{4C8BBB0D-9428-4CB5-B806-5C768C93CB13}" dt="2023-08-01T23:18:14.940" v="770" actId="14100"/>
          <ac:spMkLst>
            <pc:docMk/>
            <pc:sldMk cId="3770565941" sldId="291"/>
            <ac:spMk id="2" creationId="{D788D51B-BA95-4F2C-AD46-52EA00E164D9}"/>
          </ac:spMkLst>
        </pc:spChg>
        <pc:spChg chg="del mod">
          <ac:chgData name="Charles Bighead" userId="ef140748-fe29-4c20-8716-f07773da665d" providerId="ADAL" clId="{4C8BBB0D-9428-4CB5-B806-5C768C93CB13}" dt="2023-08-01T23:13:51.234" v="726" actId="478"/>
          <ac:spMkLst>
            <pc:docMk/>
            <pc:sldMk cId="3770565941" sldId="291"/>
            <ac:spMk id="3" creationId="{197D82F9-820D-499D-BC76-46DD61D77B12}"/>
          </ac:spMkLst>
        </pc:spChg>
        <pc:spChg chg="add del mod">
          <ac:chgData name="Charles Bighead" userId="ef140748-fe29-4c20-8716-f07773da665d" providerId="ADAL" clId="{4C8BBB0D-9428-4CB5-B806-5C768C93CB13}" dt="2023-08-01T23:13:54.201" v="727" actId="478"/>
          <ac:spMkLst>
            <pc:docMk/>
            <pc:sldMk cId="3770565941" sldId="291"/>
            <ac:spMk id="8" creationId="{579B788D-5D40-46F4-A73A-09782C9A0CF2}"/>
          </ac:spMkLst>
        </pc:spChg>
        <pc:picChg chg="add del">
          <ac:chgData name="Charles Bighead" userId="ef140748-fe29-4c20-8716-f07773da665d" providerId="ADAL" clId="{4C8BBB0D-9428-4CB5-B806-5C768C93CB13}" dt="2023-08-01T23:10:54.419" v="717"/>
          <ac:picMkLst>
            <pc:docMk/>
            <pc:sldMk cId="3770565941" sldId="291"/>
            <ac:picMk id="4" creationId="{CEB2642D-8EE2-4D40-AE5E-5427CE6E5E82}"/>
          </ac:picMkLst>
        </pc:picChg>
        <pc:picChg chg="add mod modCrop">
          <ac:chgData name="Charles Bighead" userId="ef140748-fe29-4c20-8716-f07773da665d" providerId="ADAL" clId="{4C8BBB0D-9428-4CB5-B806-5C768C93CB13}" dt="2023-08-01T23:36:11.491" v="1447" actId="1076"/>
          <ac:picMkLst>
            <pc:docMk/>
            <pc:sldMk cId="3770565941" sldId="291"/>
            <ac:picMk id="6" creationId="{A3575DBB-C01B-4874-A595-488B27BE2CCC}"/>
          </ac:picMkLst>
        </pc:picChg>
        <pc:picChg chg="add mod modCrop">
          <ac:chgData name="Charles Bighead" userId="ef140748-fe29-4c20-8716-f07773da665d" providerId="ADAL" clId="{4C8BBB0D-9428-4CB5-B806-5C768C93CB13}" dt="2023-08-01T23:37:01.043" v="1458" actId="1076"/>
          <ac:picMkLst>
            <pc:docMk/>
            <pc:sldMk cId="3770565941" sldId="291"/>
            <ac:picMk id="10" creationId="{C3BEE795-F1D9-49C6-8A70-C51431FA91F9}"/>
          </ac:picMkLst>
        </pc:picChg>
        <pc:picChg chg="add mod modCrop">
          <ac:chgData name="Charles Bighead" userId="ef140748-fe29-4c20-8716-f07773da665d" providerId="ADAL" clId="{4C8BBB0D-9428-4CB5-B806-5C768C93CB13}" dt="2023-08-01T23:36:07.323" v="1445" actId="688"/>
          <ac:picMkLst>
            <pc:docMk/>
            <pc:sldMk cId="3770565941" sldId="291"/>
            <ac:picMk id="11" creationId="{C15F34A0-D57C-4593-87F4-39E270019AFE}"/>
          </ac:picMkLst>
        </pc:picChg>
        <pc:picChg chg="add mod modCrop">
          <ac:chgData name="Charles Bighead" userId="ef140748-fe29-4c20-8716-f07773da665d" providerId="ADAL" clId="{4C8BBB0D-9428-4CB5-B806-5C768C93CB13}" dt="2023-08-01T23:37:08.107" v="1460" actId="1076"/>
          <ac:picMkLst>
            <pc:docMk/>
            <pc:sldMk cId="3770565941" sldId="291"/>
            <ac:picMk id="12" creationId="{667FDBF5-107A-4FDD-AE36-1267E86F8255}"/>
          </ac:picMkLst>
        </pc:picChg>
        <pc:picChg chg="add mod">
          <ac:chgData name="Charles Bighead" userId="ef140748-fe29-4c20-8716-f07773da665d" providerId="ADAL" clId="{4C8BBB0D-9428-4CB5-B806-5C768C93CB13}" dt="2023-08-01T23:37:16.211" v="1461" actId="1076"/>
          <ac:picMkLst>
            <pc:docMk/>
            <pc:sldMk cId="3770565941" sldId="291"/>
            <ac:picMk id="1026" creationId="{55D1CBB9-A038-4362-9366-EC606A5EA5B3}"/>
          </ac:picMkLst>
        </pc:picChg>
      </pc:sldChg>
      <pc:sldChg chg="addSp modSp new mod">
        <pc:chgData name="Charles Bighead" userId="ef140748-fe29-4c20-8716-f07773da665d" providerId="ADAL" clId="{4C8BBB0D-9428-4CB5-B806-5C768C93CB13}" dt="2023-08-01T23:25:40.059" v="1280" actId="1076"/>
        <pc:sldMkLst>
          <pc:docMk/>
          <pc:sldMk cId="2723614576" sldId="292"/>
        </pc:sldMkLst>
        <pc:spChg chg="mod">
          <ac:chgData name="Charles Bighead" userId="ef140748-fe29-4c20-8716-f07773da665d" providerId="ADAL" clId="{4C8BBB0D-9428-4CB5-B806-5C768C93CB13}" dt="2023-08-01T23:18:59.993" v="777" actId="20577"/>
          <ac:spMkLst>
            <pc:docMk/>
            <pc:sldMk cId="2723614576" sldId="292"/>
            <ac:spMk id="2" creationId="{B719F4D2-7326-4386-A988-7E228B8563A5}"/>
          </ac:spMkLst>
        </pc:spChg>
        <pc:spChg chg="mod">
          <ac:chgData name="Charles Bighead" userId="ef140748-fe29-4c20-8716-f07773da665d" providerId="ADAL" clId="{4C8BBB0D-9428-4CB5-B806-5C768C93CB13}" dt="2023-08-01T23:24:36.192" v="1273" actId="27636"/>
          <ac:spMkLst>
            <pc:docMk/>
            <pc:sldMk cId="2723614576" sldId="292"/>
            <ac:spMk id="3" creationId="{498196C5-C6C5-45C7-ABEE-4B157F24922F}"/>
          </ac:spMkLst>
        </pc:spChg>
        <pc:picChg chg="add mod">
          <ac:chgData name="Charles Bighead" userId="ef140748-fe29-4c20-8716-f07773da665d" providerId="ADAL" clId="{4C8BBB0D-9428-4CB5-B806-5C768C93CB13}" dt="2023-08-01T23:25:03.589" v="1275" actId="14100"/>
          <ac:picMkLst>
            <pc:docMk/>
            <pc:sldMk cId="2723614576" sldId="292"/>
            <ac:picMk id="4" creationId="{8BE2D3BD-730B-4AF7-978E-8F93C2FC0C75}"/>
          </ac:picMkLst>
        </pc:picChg>
        <pc:picChg chg="add mod">
          <ac:chgData name="Charles Bighead" userId="ef140748-fe29-4c20-8716-f07773da665d" providerId="ADAL" clId="{4C8BBB0D-9428-4CB5-B806-5C768C93CB13}" dt="2023-08-01T23:25:40.059" v="1280" actId="1076"/>
          <ac:picMkLst>
            <pc:docMk/>
            <pc:sldMk cId="2723614576" sldId="292"/>
            <ac:picMk id="5" creationId="{8A6B84AD-A5EA-4CE6-910D-C00414E45DEA}"/>
          </ac:picMkLst>
        </pc:picChg>
      </pc:sldChg>
    </pc:docChg>
  </pc:docChgLst>
  <pc:docChgLst>
    <pc:chgData userId="2e44374a33303538" providerId="LiveId" clId="{D2C086C0-0946-4038-AFB3-B572D0D49A8F}"/>
    <pc:docChg chg="undo custSel addSld delSld modSld sldOrd">
      <pc:chgData name="" userId="2e44374a33303538" providerId="LiveId" clId="{D2C086C0-0946-4038-AFB3-B572D0D49A8F}" dt="2023-08-25T21:03:07.433" v="795" actId="27636"/>
      <pc:docMkLst>
        <pc:docMk/>
      </pc:docMkLst>
      <pc:sldChg chg="modSp">
        <pc:chgData name="" userId="2e44374a33303538" providerId="LiveId" clId="{D2C086C0-0946-4038-AFB3-B572D0D49A8F}" dt="2023-08-25T20:42:24.233" v="705" actId="6549"/>
        <pc:sldMkLst>
          <pc:docMk/>
          <pc:sldMk cId="1332291891" sldId="257"/>
        </pc:sldMkLst>
        <pc:spChg chg="mod">
          <ac:chgData name="" userId="2e44374a33303538" providerId="LiveId" clId="{D2C086C0-0946-4038-AFB3-B572D0D49A8F}" dt="2023-08-25T01:34:08.526" v="92" actId="122"/>
          <ac:spMkLst>
            <pc:docMk/>
            <pc:sldMk cId="1332291891" sldId="257"/>
            <ac:spMk id="2" creationId="{00000000-0000-0000-0000-000000000000}"/>
          </ac:spMkLst>
        </pc:spChg>
        <pc:spChg chg="mod">
          <ac:chgData name="" userId="2e44374a33303538" providerId="LiveId" clId="{D2C086C0-0946-4038-AFB3-B572D0D49A8F}" dt="2023-08-25T20:42:24.233" v="705" actId="6549"/>
          <ac:spMkLst>
            <pc:docMk/>
            <pc:sldMk cId="1332291891" sldId="257"/>
            <ac:spMk id="5" creationId="{00000000-0000-0000-0000-000000000000}"/>
          </ac:spMkLst>
        </pc:spChg>
      </pc:sldChg>
      <pc:sldChg chg="del">
        <pc:chgData name="" userId="2e44374a33303538" providerId="LiveId" clId="{D2C086C0-0946-4038-AFB3-B572D0D49A8F}" dt="2023-08-25T19:59:25.687" v="288" actId="2696"/>
        <pc:sldMkLst>
          <pc:docMk/>
          <pc:sldMk cId="956581372" sldId="258"/>
        </pc:sldMkLst>
      </pc:sldChg>
      <pc:sldChg chg="del">
        <pc:chgData name="" userId="2e44374a33303538" providerId="LiveId" clId="{D2C086C0-0946-4038-AFB3-B572D0D49A8F}" dt="2023-08-25T19:59:27.079" v="289" actId="2696"/>
        <pc:sldMkLst>
          <pc:docMk/>
          <pc:sldMk cId="3652996174" sldId="259"/>
        </pc:sldMkLst>
      </pc:sldChg>
      <pc:sldChg chg="modSp">
        <pc:chgData name="" userId="2e44374a33303538" providerId="LiveId" clId="{D2C086C0-0946-4038-AFB3-B572D0D49A8F}" dt="2023-08-25T20:48:26.146" v="760" actId="14861"/>
        <pc:sldMkLst>
          <pc:docMk/>
          <pc:sldMk cId="2726055362" sldId="272"/>
        </pc:sldMkLst>
        <pc:picChg chg="mod">
          <ac:chgData name="" userId="2e44374a33303538" providerId="LiveId" clId="{D2C086C0-0946-4038-AFB3-B572D0D49A8F}" dt="2023-08-25T20:48:26.146" v="760" actId="14861"/>
          <ac:picMkLst>
            <pc:docMk/>
            <pc:sldMk cId="2726055362" sldId="272"/>
            <ac:picMk id="5" creationId="{5846C6CA-AF16-4041-A83F-64ADCC6B247E}"/>
          </ac:picMkLst>
        </pc:picChg>
      </pc:sldChg>
      <pc:sldChg chg="addSp modSp">
        <pc:chgData name="" userId="2e44374a33303538" providerId="LiveId" clId="{D2C086C0-0946-4038-AFB3-B572D0D49A8F}" dt="2023-08-25T20:28:05.717" v="368" actId="14100"/>
        <pc:sldMkLst>
          <pc:docMk/>
          <pc:sldMk cId="2616630147" sldId="273"/>
        </pc:sldMkLst>
        <pc:picChg chg="add mod">
          <ac:chgData name="" userId="2e44374a33303538" providerId="LiveId" clId="{D2C086C0-0946-4038-AFB3-B572D0D49A8F}" dt="2023-08-25T20:28:05.717" v="368" actId="14100"/>
          <ac:picMkLst>
            <pc:docMk/>
            <pc:sldMk cId="2616630147" sldId="273"/>
            <ac:picMk id="4" creationId="{5221996E-D7CF-4B3F-A53F-AE932D181C53}"/>
          </ac:picMkLst>
        </pc:picChg>
      </pc:sldChg>
      <pc:sldChg chg="modSp">
        <pc:chgData name="" userId="2e44374a33303538" providerId="LiveId" clId="{D2C086C0-0946-4038-AFB3-B572D0D49A8F}" dt="2023-08-25T19:26:41.408" v="104" actId="20577"/>
        <pc:sldMkLst>
          <pc:docMk/>
          <pc:sldMk cId="908192404" sldId="276"/>
        </pc:sldMkLst>
        <pc:graphicFrameChg chg="modGraphic">
          <ac:chgData name="" userId="2e44374a33303538" providerId="LiveId" clId="{D2C086C0-0946-4038-AFB3-B572D0D49A8F}" dt="2023-08-25T19:26:41.408" v="104" actId="20577"/>
          <ac:graphicFrameMkLst>
            <pc:docMk/>
            <pc:sldMk cId="908192404" sldId="276"/>
            <ac:graphicFrameMk id="4" creationId="{65777C3E-C45C-40F6-B782-477F9F9C7703}"/>
          </ac:graphicFrameMkLst>
        </pc:graphicFrameChg>
      </pc:sldChg>
      <pc:sldChg chg="modSp">
        <pc:chgData name="" userId="2e44374a33303538" providerId="LiveId" clId="{D2C086C0-0946-4038-AFB3-B572D0D49A8F}" dt="2023-08-25T19:28:30.606" v="175" actId="14100"/>
        <pc:sldMkLst>
          <pc:docMk/>
          <pc:sldMk cId="2644673435" sldId="278"/>
        </pc:sldMkLst>
        <pc:spChg chg="mod">
          <ac:chgData name="" userId="2e44374a33303538" providerId="LiveId" clId="{D2C086C0-0946-4038-AFB3-B572D0D49A8F}" dt="2023-08-25T19:28:30.606" v="175" actId="14100"/>
          <ac:spMkLst>
            <pc:docMk/>
            <pc:sldMk cId="2644673435" sldId="278"/>
            <ac:spMk id="2" creationId="{327AC341-6DC3-4285-B5C4-2467134954C5}"/>
          </ac:spMkLst>
        </pc:spChg>
        <pc:spChg chg="mod">
          <ac:chgData name="" userId="2e44374a33303538" providerId="LiveId" clId="{D2C086C0-0946-4038-AFB3-B572D0D49A8F}" dt="2023-08-25T19:27:47.783" v="138" actId="115"/>
          <ac:spMkLst>
            <pc:docMk/>
            <pc:sldMk cId="2644673435" sldId="278"/>
            <ac:spMk id="3" creationId="{F320BBBF-7156-45C6-A95B-0E1E9D1ED208}"/>
          </ac:spMkLst>
        </pc:spChg>
      </pc:sldChg>
      <pc:sldChg chg="addSp modSp ord">
        <pc:chgData name="" userId="2e44374a33303538" providerId="LiveId" clId="{D2C086C0-0946-4038-AFB3-B572D0D49A8F}" dt="2023-08-25T20:16:24.270" v="365" actId="20577"/>
        <pc:sldMkLst>
          <pc:docMk/>
          <pc:sldMk cId="2741354697" sldId="279"/>
        </pc:sldMkLst>
        <pc:spChg chg="add mod">
          <ac:chgData name="" userId="2e44374a33303538" providerId="LiveId" clId="{D2C086C0-0946-4038-AFB3-B572D0D49A8F}" dt="2023-08-25T19:36:47.364" v="203" actId="108"/>
          <ac:spMkLst>
            <pc:docMk/>
            <pc:sldMk cId="2741354697" sldId="279"/>
            <ac:spMk id="3" creationId="{DFB9CC52-ADDC-4BBC-9AE0-D90DE2C82E60}"/>
          </ac:spMkLst>
        </pc:spChg>
        <pc:spChg chg="mod">
          <ac:chgData name="" userId="2e44374a33303538" providerId="LiveId" clId="{D2C086C0-0946-4038-AFB3-B572D0D49A8F}" dt="2023-08-25T19:38:28.142" v="207" actId="14100"/>
          <ac:spMkLst>
            <pc:docMk/>
            <pc:sldMk cId="2741354697" sldId="279"/>
            <ac:spMk id="11" creationId="{90144F0B-6D97-428B-BC1C-F08028821502}"/>
          </ac:spMkLst>
        </pc:spChg>
        <pc:spChg chg="mod">
          <ac:chgData name="" userId="2e44374a33303538" providerId="LiveId" clId="{D2C086C0-0946-4038-AFB3-B572D0D49A8F}" dt="2023-08-25T19:38:44.494" v="210" actId="14100"/>
          <ac:spMkLst>
            <pc:docMk/>
            <pc:sldMk cId="2741354697" sldId="279"/>
            <ac:spMk id="13" creationId="{B87D96B3-9C6F-4D06-9A43-D571681DC434}"/>
          </ac:spMkLst>
        </pc:spChg>
        <pc:spChg chg="mod">
          <ac:chgData name="" userId="2e44374a33303538" providerId="LiveId" clId="{D2C086C0-0946-4038-AFB3-B572D0D49A8F}" dt="2023-08-25T19:38:41.077" v="209" actId="14100"/>
          <ac:spMkLst>
            <pc:docMk/>
            <pc:sldMk cId="2741354697" sldId="279"/>
            <ac:spMk id="14" creationId="{16E232C9-ED4A-4948-BD64-0C1C4EF73407}"/>
          </ac:spMkLst>
        </pc:spChg>
        <pc:spChg chg="mod">
          <ac:chgData name="" userId="2e44374a33303538" providerId="LiveId" clId="{D2C086C0-0946-4038-AFB3-B572D0D49A8F}" dt="2023-08-25T19:31:40.808" v="181" actId="207"/>
          <ac:spMkLst>
            <pc:docMk/>
            <pc:sldMk cId="2741354697" sldId="279"/>
            <ac:spMk id="15" creationId="{6369AD04-110F-49BB-8F26-82B39A69348F}"/>
          </ac:spMkLst>
        </pc:spChg>
        <pc:spChg chg="mod">
          <ac:chgData name="" userId="2e44374a33303538" providerId="LiveId" clId="{D2C086C0-0946-4038-AFB3-B572D0D49A8F}" dt="2023-08-25T19:31:40.808" v="181" actId="207"/>
          <ac:spMkLst>
            <pc:docMk/>
            <pc:sldMk cId="2741354697" sldId="279"/>
            <ac:spMk id="16" creationId="{2DFD733A-62AE-41E3-97A1-348AB2AE7646}"/>
          </ac:spMkLst>
        </pc:spChg>
        <pc:spChg chg="mod">
          <ac:chgData name="" userId="2e44374a33303538" providerId="LiveId" clId="{D2C086C0-0946-4038-AFB3-B572D0D49A8F}" dt="2023-08-25T19:38:55.104" v="211" actId="14100"/>
          <ac:spMkLst>
            <pc:docMk/>
            <pc:sldMk cId="2741354697" sldId="279"/>
            <ac:spMk id="17" creationId="{4FBD7056-4315-4651-93E4-CD8FEFF6C2E5}"/>
          </ac:spMkLst>
        </pc:spChg>
        <pc:spChg chg="mod">
          <ac:chgData name="" userId="2e44374a33303538" providerId="LiveId" clId="{D2C086C0-0946-4038-AFB3-B572D0D49A8F}" dt="2023-08-25T19:31:40.808" v="181" actId="207"/>
          <ac:spMkLst>
            <pc:docMk/>
            <pc:sldMk cId="2741354697" sldId="279"/>
            <ac:spMk id="18" creationId="{4FD31CCD-85C8-4D64-9FDB-FC47B2F4014E}"/>
          </ac:spMkLst>
        </pc:spChg>
        <pc:spChg chg="mod">
          <ac:chgData name="" userId="2e44374a33303538" providerId="LiveId" clId="{D2C086C0-0946-4038-AFB3-B572D0D49A8F}" dt="2023-08-25T19:30:28.370" v="178" actId="207"/>
          <ac:spMkLst>
            <pc:docMk/>
            <pc:sldMk cId="2741354697" sldId="279"/>
            <ac:spMk id="19" creationId="{589A5CFA-AED4-47B9-9006-F409EE254F3D}"/>
          </ac:spMkLst>
        </pc:spChg>
        <pc:spChg chg="mod">
          <ac:chgData name="" userId="2e44374a33303538" providerId="LiveId" clId="{D2C086C0-0946-4038-AFB3-B572D0D49A8F}" dt="2023-08-25T19:39:04.293" v="212" actId="14100"/>
          <ac:spMkLst>
            <pc:docMk/>
            <pc:sldMk cId="2741354697" sldId="279"/>
            <ac:spMk id="20" creationId="{15DB6969-9C1D-4006-8040-9745CDF5D03A}"/>
          </ac:spMkLst>
        </pc:spChg>
        <pc:spChg chg="mod">
          <ac:chgData name="" userId="2e44374a33303538" providerId="LiveId" clId="{D2C086C0-0946-4038-AFB3-B572D0D49A8F}" dt="2023-08-25T19:39:11.646" v="213" actId="14100"/>
          <ac:spMkLst>
            <pc:docMk/>
            <pc:sldMk cId="2741354697" sldId="279"/>
            <ac:spMk id="21" creationId="{8072AAA7-D0EA-48C6-AA91-9EC8F50675F7}"/>
          </ac:spMkLst>
        </pc:spChg>
        <pc:spChg chg="mod">
          <ac:chgData name="" userId="2e44374a33303538" providerId="LiveId" clId="{D2C086C0-0946-4038-AFB3-B572D0D49A8F}" dt="2023-08-25T20:16:24.270" v="365" actId="20577"/>
          <ac:spMkLst>
            <pc:docMk/>
            <pc:sldMk cId="2741354697" sldId="279"/>
            <ac:spMk id="22" creationId="{9B3E6F09-4D9E-4FEA-987E-AF528007F6C5}"/>
          </ac:spMkLst>
        </pc:spChg>
        <pc:spChg chg="mod">
          <ac:chgData name="" userId="2e44374a33303538" providerId="LiveId" clId="{D2C086C0-0946-4038-AFB3-B572D0D49A8F}" dt="2023-08-25T19:34:13.296" v="190" actId="207"/>
          <ac:spMkLst>
            <pc:docMk/>
            <pc:sldMk cId="2741354697" sldId="279"/>
            <ac:spMk id="23" creationId="{DD143CD6-7C92-467E-B627-34322F890CB8}"/>
          </ac:spMkLst>
        </pc:spChg>
        <pc:spChg chg="add mod">
          <ac:chgData name="" userId="2e44374a33303538" providerId="LiveId" clId="{D2C086C0-0946-4038-AFB3-B572D0D49A8F}" dt="2023-08-25T19:36:40.750" v="202" actId="108"/>
          <ac:spMkLst>
            <pc:docMk/>
            <pc:sldMk cId="2741354697" sldId="279"/>
            <ac:spMk id="24" creationId="{73BCF7AF-8EF3-4C63-BD37-90B560CA7542}"/>
          </ac:spMkLst>
        </pc:spChg>
        <pc:spChg chg="add mod">
          <ac:chgData name="" userId="2e44374a33303538" providerId="LiveId" clId="{D2C086C0-0946-4038-AFB3-B572D0D49A8F}" dt="2023-08-25T19:36:25.418" v="201" actId="207"/>
          <ac:spMkLst>
            <pc:docMk/>
            <pc:sldMk cId="2741354697" sldId="279"/>
            <ac:spMk id="25" creationId="{81317183-2E2D-41EC-B259-A34E60D958A4}"/>
          </ac:spMkLst>
        </pc:spChg>
        <pc:spChg chg="add mod">
          <ac:chgData name="" userId="2e44374a33303538" providerId="LiveId" clId="{D2C086C0-0946-4038-AFB3-B572D0D49A8F}" dt="2023-08-25T19:37:19.789" v="206" actId="1076"/>
          <ac:spMkLst>
            <pc:docMk/>
            <pc:sldMk cId="2741354697" sldId="279"/>
            <ac:spMk id="26" creationId="{6B50CB15-978C-4FA9-9A50-FF78CE2698FE}"/>
          </ac:spMkLst>
        </pc:spChg>
      </pc:sldChg>
      <pc:sldChg chg="del">
        <pc:chgData name="" userId="2e44374a33303538" providerId="LiveId" clId="{D2C086C0-0946-4038-AFB3-B572D0D49A8F}" dt="2023-08-25T19:40:35.214" v="216" actId="2696"/>
        <pc:sldMkLst>
          <pc:docMk/>
          <pc:sldMk cId="3505245594" sldId="280"/>
        </pc:sldMkLst>
      </pc:sldChg>
      <pc:sldChg chg="del">
        <pc:chgData name="" userId="2e44374a33303538" providerId="LiveId" clId="{D2C086C0-0946-4038-AFB3-B572D0D49A8F}" dt="2023-08-25T19:40:39.464" v="217" actId="2696"/>
        <pc:sldMkLst>
          <pc:docMk/>
          <pc:sldMk cId="1218562157" sldId="282"/>
        </pc:sldMkLst>
      </pc:sldChg>
      <pc:sldChg chg="del">
        <pc:chgData name="" userId="2e44374a33303538" providerId="LiveId" clId="{D2C086C0-0946-4038-AFB3-B572D0D49A8F}" dt="2023-08-25T19:24:31.670" v="94" actId="2696"/>
        <pc:sldMkLst>
          <pc:docMk/>
          <pc:sldMk cId="240576077" sldId="285"/>
        </pc:sldMkLst>
      </pc:sldChg>
      <pc:sldChg chg="del">
        <pc:chgData name="" userId="2e44374a33303538" providerId="LiveId" clId="{D2C086C0-0946-4038-AFB3-B572D0D49A8F}" dt="2023-08-25T19:59:21.342" v="285" actId="2696"/>
        <pc:sldMkLst>
          <pc:docMk/>
          <pc:sldMk cId="4025467044" sldId="286"/>
        </pc:sldMkLst>
      </pc:sldChg>
      <pc:sldChg chg="del">
        <pc:chgData name="" userId="2e44374a33303538" providerId="LiveId" clId="{D2C086C0-0946-4038-AFB3-B572D0D49A8F}" dt="2023-08-25T19:59:24.018" v="287" actId="2696"/>
        <pc:sldMkLst>
          <pc:docMk/>
          <pc:sldMk cId="353586371" sldId="287"/>
        </pc:sldMkLst>
      </pc:sldChg>
      <pc:sldChg chg="del">
        <pc:chgData name="" userId="2e44374a33303538" providerId="LiveId" clId="{D2C086C0-0946-4038-AFB3-B572D0D49A8F}" dt="2023-08-25T19:59:22.618" v="286" actId="2696"/>
        <pc:sldMkLst>
          <pc:docMk/>
          <pc:sldMk cId="2799649438" sldId="288"/>
        </pc:sldMkLst>
      </pc:sldChg>
      <pc:sldChg chg="del">
        <pc:chgData name="" userId="2e44374a33303538" providerId="LiveId" clId="{D2C086C0-0946-4038-AFB3-B572D0D49A8F}" dt="2023-08-25T19:41:00.288" v="233" actId="2696"/>
        <pc:sldMkLst>
          <pc:docMk/>
          <pc:sldMk cId="4040795084" sldId="289"/>
        </pc:sldMkLst>
      </pc:sldChg>
      <pc:sldChg chg="modSp">
        <pc:chgData name="" userId="2e44374a33303538" providerId="LiveId" clId="{D2C086C0-0946-4038-AFB3-B572D0D49A8F}" dt="2023-08-25T19:40:53.782" v="232" actId="20577"/>
        <pc:sldMkLst>
          <pc:docMk/>
          <pc:sldMk cId="1315011303" sldId="290"/>
        </pc:sldMkLst>
        <pc:spChg chg="mod">
          <ac:chgData name="" userId="2e44374a33303538" providerId="LiveId" clId="{D2C086C0-0946-4038-AFB3-B572D0D49A8F}" dt="2023-08-25T19:40:53.782" v="232" actId="20577"/>
          <ac:spMkLst>
            <pc:docMk/>
            <pc:sldMk cId="1315011303" sldId="290"/>
            <ac:spMk id="4" creationId="{31F80112-AC99-403F-B9D2-A26C0C5BBFE9}"/>
          </ac:spMkLst>
        </pc:spChg>
      </pc:sldChg>
      <pc:sldChg chg="modSp ord">
        <pc:chgData name="" userId="2e44374a33303538" providerId="LiveId" clId="{D2C086C0-0946-4038-AFB3-B572D0D49A8F}" dt="2023-08-25T20:33:40.281" v="399" actId="1076"/>
        <pc:sldMkLst>
          <pc:docMk/>
          <pc:sldMk cId="3770565941" sldId="291"/>
        </pc:sldMkLst>
        <pc:picChg chg="mod modCrop">
          <ac:chgData name="" userId="2e44374a33303538" providerId="LiveId" clId="{D2C086C0-0946-4038-AFB3-B572D0D49A8F}" dt="2023-08-25T20:32:20.731" v="395" actId="1076"/>
          <ac:picMkLst>
            <pc:docMk/>
            <pc:sldMk cId="3770565941" sldId="291"/>
            <ac:picMk id="3" creationId="{224BF798-4030-4179-A54C-7A71936C1445}"/>
          </ac:picMkLst>
        </pc:picChg>
        <pc:picChg chg="mod modCrop">
          <ac:chgData name="" userId="2e44374a33303538" providerId="LiveId" clId="{D2C086C0-0946-4038-AFB3-B572D0D49A8F}" dt="2023-08-25T20:33:40.281" v="399" actId="1076"/>
          <ac:picMkLst>
            <pc:docMk/>
            <pc:sldMk cId="3770565941" sldId="291"/>
            <ac:picMk id="6" creationId="{A3575DBB-C01B-4874-A595-488B27BE2CCC}"/>
          </ac:picMkLst>
        </pc:picChg>
        <pc:picChg chg="mod modCrop">
          <ac:chgData name="" userId="2e44374a33303538" providerId="LiveId" clId="{D2C086C0-0946-4038-AFB3-B572D0D49A8F}" dt="2023-08-25T20:32:41.851" v="396" actId="1076"/>
          <ac:picMkLst>
            <pc:docMk/>
            <pc:sldMk cId="3770565941" sldId="291"/>
            <ac:picMk id="10" creationId="{C3BEE795-F1D9-49C6-8A70-C51431FA91F9}"/>
          </ac:picMkLst>
        </pc:picChg>
        <pc:picChg chg="mod">
          <ac:chgData name="" userId="2e44374a33303538" providerId="LiveId" clId="{D2C086C0-0946-4038-AFB3-B572D0D49A8F}" dt="2023-08-25T20:32:50.886" v="398" actId="1076"/>
          <ac:picMkLst>
            <pc:docMk/>
            <pc:sldMk cId="3770565941" sldId="291"/>
            <ac:picMk id="11" creationId="{C15F34A0-D57C-4593-87F4-39E270019AFE}"/>
          </ac:picMkLst>
        </pc:picChg>
        <pc:picChg chg="mod ord modCrop">
          <ac:chgData name="" userId="2e44374a33303538" providerId="LiveId" clId="{D2C086C0-0946-4038-AFB3-B572D0D49A8F}" dt="2023-08-25T20:31:46.330" v="390" actId="1076"/>
          <ac:picMkLst>
            <pc:docMk/>
            <pc:sldMk cId="3770565941" sldId="291"/>
            <ac:picMk id="12" creationId="{667FDBF5-107A-4FDD-AE36-1267E86F8255}"/>
          </ac:picMkLst>
        </pc:picChg>
        <pc:picChg chg="mod">
          <ac:chgData name="" userId="2e44374a33303538" providerId="LiveId" clId="{D2C086C0-0946-4038-AFB3-B572D0D49A8F}" dt="2023-08-25T20:31:02.573" v="383" actId="1076"/>
          <ac:picMkLst>
            <pc:docMk/>
            <pc:sldMk cId="3770565941" sldId="291"/>
            <ac:picMk id="1026" creationId="{55D1CBB9-A038-4362-9366-EC606A5EA5B3}"/>
          </ac:picMkLst>
        </pc:picChg>
      </pc:sldChg>
      <pc:sldChg chg="addSp delSp modSp ord modTransition">
        <pc:chgData name="" userId="2e44374a33303538" providerId="LiveId" clId="{D2C086C0-0946-4038-AFB3-B572D0D49A8F}" dt="2023-08-25T20:14:50.430" v="356"/>
        <pc:sldMkLst>
          <pc:docMk/>
          <pc:sldMk cId="2688467176" sldId="294"/>
        </pc:sldMkLst>
        <pc:spChg chg="mod">
          <ac:chgData name="" userId="2e44374a33303538" providerId="LiveId" clId="{D2C086C0-0946-4038-AFB3-B572D0D49A8F}" dt="2023-08-25T20:12:59.041" v="302" actId="14100"/>
          <ac:spMkLst>
            <pc:docMk/>
            <pc:sldMk cId="2688467176" sldId="294"/>
            <ac:spMk id="2" creationId="{A37F1E20-6592-466F-8071-1092FD11545C}"/>
          </ac:spMkLst>
        </pc:spChg>
        <pc:spChg chg="add del mod">
          <ac:chgData name="" userId="2e44374a33303538" providerId="LiveId" clId="{D2C086C0-0946-4038-AFB3-B572D0D49A8F}" dt="2023-08-25T19:59:52.383" v="291"/>
          <ac:spMkLst>
            <pc:docMk/>
            <pc:sldMk cId="2688467176" sldId="294"/>
            <ac:spMk id="3" creationId="{68D11D52-4CC5-4F34-9A6D-1C5E8ED04ACD}"/>
          </ac:spMkLst>
        </pc:spChg>
        <pc:spChg chg="add del mod">
          <ac:chgData name="" userId="2e44374a33303538" providerId="LiveId" clId="{D2C086C0-0946-4038-AFB3-B572D0D49A8F}" dt="2023-08-25T20:12:26.445" v="299" actId="478"/>
          <ac:spMkLst>
            <pc:docMk/>
            <pc:sldMk cId="2688467176" sldId="294"/>
            <ac:spMk id="9" creationId="{8B5EBA0D-FFB0-4BD9-A865-992522ECA4E9}"/>
          </ac:spMkLst>
        </pc:spChg>
        <pc:spChg chg="add mod">
          <ac:chgData name="" userId="2e44374a33303538" providerId="LiveId" clId="{D2C086C0-0946-4038-AFB3-B572D0D49A8F}" dt="2023-08-25T20:13:31.457" v="326" actId="1076"/>
          <ac:spMkLst>
            <pc:docMk/>
            <pc:sldMk cId="2688467176" sldId="294"/>
            <ac:spMk id="10" creationId="{29E1CB32-A3E4-4F66-B3F9-06F7EE5D04D1}"/>
          </ac:spMkLst>
        </pc:spChg>
        <pc:spChg chg="add mod">
          <ac:chgData name="" userId="2e44374a33303538" providerId="LiveId" clId="{D2C086C0-0946-4038-AFB3-B572D0D49A8F}" dt="2023-08-25T20:14:03.638" v="353" actId="1076"/>
          <ac:spMkLst>
            <pc:docMk/>
            <pc:sldMk cId="2688467176" sldId="294"/>
            <ac:spMk id="11" creationId="{3ABBCAA2-C31F-4AB7-8EC4-F0F6D584E99C}"/>
          </ac:spMkLst>
        </pc:spChg>
        <pc:picChg chg="add del mod">
          <ac:chgData name="" userId="2e44374a33303538" providerId="LiveId" clId="{D2C086C0-0946-4038-AFB3-B572D0D49A8F}" dt="2023-08-25T20:06:30.763" v="295"/>
          <ac:picMkLst>
            <pc:docMk/>
            <pc:sldMk cId="2688467176" sldId="294"/>
            <ac:picMk id="5" creationId="{EA212ED7-95DD-470C-AFB2-9E699800D670}"/>
          </ac:picMkLst>
        </pc:picChg>
        <pc:picChg chg="del">
          <ac:chgData name="" userId="2e44374a33303538" providerId="LiveId" clId="{D2C086C0-0946-4038-AFB3-B572D0D49A8F}" dt="2023-08-25T20:12:24.447" v="298" actId="478"/>
          <ac:picMkLst>
            <pc:docMk/>
            <pc:sldMk cId="2688467176" sldId="294"/>
            <ac:picMk id="6" creationId="{1E76C421-1D03-4DA1-A880-3776785B5B3C}"/>
          </ac:picMkLst>
        </pc:picChg>
        <pc:picChg chg="add mod">
          <ac:chgData name="" userId="2e44374a33303538" providerId="LiveId" clId="{D2C086C0-0946-4038-AFB3-B572D0D49A8F}" dt="2023-08-25T20:12:37.879" v="301" actId="1076"/>
          <ac:picMkLst>
            <pc:docMk/>
            <pc:sldMk cId="2688467176" sldId="294"/>
            <ac:picMk id="8" creationId="{62D40A27-608E-47C2-ACBF-D958F5805E7D}"/>
          </ac:picMkLst>
        </pc:picChg>
      </pc:sldChg>
      <pc:sldChg chg="del">
        <pc:chgData name="" userId="2e44374a33303538" providerId="LiveId" clId="{D2C086C0-0946-4038-AFB3-B572D0D49A8F}" dt="2023-08-25T20:14:34.700" v="354" actId="2696"/>
        <pc:sldMkLst>
          <pc:docMk/>
          <pc:sldMk cId="408805231" sldId="296"/>
        </pc:sldMkLst>
      </pc:sldChg>
      <pc:sldChg chg="modSp ord">
        <pc:chgData name="" userId="2e44374a33303538" providerId="LiveId" clId="{D2C086C0-0946-4038-AFB3-B572D0D49A8F}" dt="2023-08-25T19:58:51.090" v="284"/>
        <pc:sldMkLst>
          <pc:docMk/>
          <pc:sldMk cId="322562355" sldId="297"/>
        </pc:sldMkLst>
        <pc:graphicFrameChg chg="modGraphic">
          <ac:chgData name="" userId="2e44374a33303538" providerId="LiveId" clId="{D2C086C0-0946-4038-AFB3-B572D0D49A8F}" dt="2023-08-25T19:43:13.950" v="283" actId="20577"/>
          <ac:graphicFrameMkLst>
            <pc:docMk/>
            <pc:sldMk cId="322562355" sldId="297"/>
            <ac:graphicFrameMk id="6" creationId="{71BAC3F5-1285-4DA3-BCF9-4A257B33A8C0}"/>
          </ac:graphicFrameMkLst>
        </pc:graphicFrameChg>
      </pc:sldChg>
      <pc:sldChg chg="addSp delSp modSp add">
        <pc:chgData name="" userId="2e44374a33303538" providerId="LiveId" clId="{D2C086C0-0946-4038-AFB3-B572D0D49A8F}" dt="2023-08-25T21:03:07.433" v="795" actId="27636"/>
        <pc:sldMkLst>
          <pc:docMk/>
          <pc:sldMk cId="618108261" sldId="298"/>
        </pc:sldMkLst>
        <pc:spChg chg="del">
          <ac:chgData name="" userId="2e44374a33303538" providerId="LiveId" clId="{D2C086C0-0946-4038-AFB3-B572D0D49A8F}" dt="2023-08-25T20:34:22.951" v="401"/>
          <ac:spMkLst>
            <pc:docMk/>
            <pc:sldMk cId="618108261" sldId="298"/>
            <ac:spMk id="2" creationId="{3521F3DF-D57D-4075-B07B-2E46895BD4FC}"/>
          </ac:spMkLst>
        </pc:spChg>
        <pc:spChg chg="del">
          <ac:chgData name="" userId="2e44374a33303538" providerId="LiveId" clId="{D2C086C0-0946-4038-AFB3-B572D0D49A8F}" dt="2023-08-25T20:34:22.951" v="401"/>
          <ac:spMkLst>
            <pc:docMk/>
            <pc:sldMk cId="618108261" sldId="298"/>
            <ac:spMk id="3" creationId="{091680C0-599D-41A0-B8FB-9CE7E39B7EB2}"/>
          </ac:spMkLst>
        </pc:spChg>
        <pc:spChg chg="add del mod">
          <ac:chgData name="" userId="2e44374a33303538" providerId="LiveId" clId="{D2C086C0-0946-4038-AFB3-B572D0D49A8F}" dt="2023-08-25T21:02:28.460" v="783" actId="478"/>
          <ac:spMkLst>
            <pc:docMk/>
            <pc:sldMk cId="618108261" sldId="298"/>
            <ac:spMk id="4" creationId="{BFB4A971-E82D-4F12-9EC8-2DEFE05DCF53}"/>
          </ac:spMkLst>
        </pc:spChg>
        <pc:spChg chg="add mod">
          <ac:chgData name="" userId="2e44374a33303538" providerId="LiveId" clId="{D2C086C0-0946-4038-AFB3-B572D0D49A8F}" dt="2023-08-25T21:03:07.433" v="795" actId="27636"/>
          <ac:spMkLst>
            <pc:docMk/>
            <pc:sldMk cId="618108261" sldId="298"/>
            <ac:spMk id="5" creationId="{C0A208D9-D18E-4DFE-AE81-5A76C3D39373}"/>
          </ac:spMkLst>
        </pc:spChg>
        <pc:spChg chg="add del mod">
          <ac:chgData name="" userId="2e44374a33303538" providerId="LiveId" clId="{D2C086C0-0946-4038-AFB3-B572D0D49A8F}" dt="2023-08-25T21:02:33.476" v="784" actId="478"/>
          <ac:spMkLst>
            <pc:docMk/>
            <pc:sldMk cId="618108261" sldId="298"/>
            <ac:spMk id="7" creationId="{E5049F56-35F7-4B3F-8182-0710AF4DC2C5}"/>
          </ac:spMkLst>
        </pc:spChg>
      </pc:sldChg>
    </pc:docChg>
  </pc:docChgLst>
  <pc:docChgLst>
    <pc:chgData name="charles bighead" userId="2e44374a33303538" providerId="LiveId" clId="{8A6C14E2-1299-4E41-B843-8247BE5C2D15}"/>
    <pc:docChg chg="undo custSel addSld delSld modSld sldOrd">
      <pc:chgData name="charles bighead" userId="2e44374a33303538" providerId="LiveId" clId="{8A6C14E2-1299-4E41-B843-8247BE5C2D15}" dt="2023-10-04T19:55:03.342" v="1803" actId="14100"/>
      <pc:docMkLst>
        <pc:docMk/>
      </pc:docMkLst>
      <pc:sldChg chg="modSp mod">
        <pc:chgData name="charles bighead" userId="2e44374a33303538" providerId="LiveId" clId="{8A6C14E2-1299-4E41-B843-8247BE5C2D15}" dt="2023-10-04T19:37:51.876" v="1737" actId="115"/>
        <pc:sldMkLst>
          <pc:docMk/>
          <pc:sldMk cId="2726055362" sldId="272"/>
        </pc:sldMkLst>
        <pc:spChg chg="mod">
          <ac:chgData name="charles bighead" userId="2e44374a33303538" providerId="LiveId" clId="{8A6C14E2-1299-4E41-B843-8247BE5C2D15}" dt="2023-10-04T19:37:51.876" v="1737" actId="115"/>
          <ac:spMkLst>
            <pc:docMk/>
            <pc:sldMk cId="2726055362" sldId="272"/>
            <ac:spMk id="10" creationId="{1C8D492A-80AF-4FDA-AE21-31207E96F707}"/>
          </ac:spMkLst>
        </pc:spChg>
        <pc:spChg chg="mod">
          <ac:chgData name="charles bighead" userId="2e44374a33303538" providerId="LiveId" clId="{8A6C14E2-1299-4E41-B843-8247BE5C2D15}" dt="2023-09-15T16:20:57.011" v="129" actId="1076"/>
          <ac:spMkLst>
            <pc:docMk/>
            <pc:sldMk cId="2726055362" sldId="272"/>
            <ac:spMk id="13" creationId="{00000000-0000-0000-0000-000000000000}"/>
          </ac:spMkLst>
        </pc:spChg>
        <pc:spChg chg="mod">
          <ac:chgData name="charles bighead" userId="2e44374a33303538" providerId="LiveId" clId="{8A6C14E2-1299-4E41-B843-8247BE5C2D15}" dt="2023-09-28T16:57:49.051" v="1587" actId="20577"/>
          <ac:spMkLst>
            <pc:docMk/>
            <pc:sldMk cId="2726055362" sldId="272"/>
            <ac:spMk id="14" creationId="{00000000-0000-0000-0000-000000000000}"/>
          </ac:spMkLst>
        </pc:spChg>
        <pc:picChg chg="mod">
          <ac:chgData name="charles bighead" userId="2e44374a33303538" providerId="LiveId" clId="{8A6C14E2-1299-4E41-B843-8247BE5C2D15}" dt="2023-09-28T16:57:56.019" v="1588" actId="14100"/>
          <ac:picMkLst>
            <pc:docMk/>
            <pc:sldMk cId="2726055362" sldId="272"/>
            <ac:picMk id="5" creationId="{5846C6CA-AF16-4041-A83F-64ADCC6B247E}"/>
          </ac:picMkLst>
        </pc:picChg>
      </pc:sldChg>
      <pc:sldChg chg="modSp mod modNotesTx">
        <pc:chgData name="charles bighead" userId="2e44374a33303538" providerId="LiveId" clId="{8A6C14E2-1299-4E41-B843-8247BE5C2D15}" dt="2023-09-28T16:59:21.142" v="1593" actId="20577"/>
        <pc:sldMkLst>
          <pc:docMk/>
          <pc:sldMk cId="2616630147" sldId="273"/>
        </pc:sldMkLst>
        <pc:spChg chg="mod">
          <ac:chgData name="charles bighead" userId="2e44374a33303538" providerId="LiveId" clId="{8A6C14E2-1299-4E41-B843-8247BE5C2D15}" dt="2023-09-28T16:59:21.142" v="1593" actId="20577"/>
          <ac:spMkLst>
            <pc:docMk/>
            <pc:sldMk cId="2616630147" sldId="273"/>
            <ac:spMk id="3" creationId="{E3572173-838A-4BA4-A04E-1C66F2FBFF92}"/>
          </ac:spMkLst>
        </pc:spChg>
      </pc:sldChg>
      <pc:sldChg chg="modSp mod">
        <pc:chgData name="charles bighead" userId="2e44374a33303538" providerId="LiveId" clId="{8A6C14E2-1299-4E41-B843-8247BE5C2D15}" dt="2023-10-04T19:49:30.196" v="1789" actId="6549"/>
        <pc:sldMkLst>
          <pc:docMk/>
          <pc:sldMk cId="104712169" sldId="274"/>
        </pc:sldMkLst>
        <pc:spChg chg="mod">
          <ac:chgData name="charles bighead" userId="2e44374a33303538" providerId="LiveId" clId="{8A6C14E2-1299-4E41-B843-8247BE5C2D15}" dt="2023-09-15T16:25:00.579" v="178" actId="14100"/>
          <ac:spMkLst>
            <pc:docMk/>
            <pc:sldMk cId="104712169" sldId="274"/>
            <ac:spMk id="2" creationId="{8FB96E84-E3EF-4FA4-85AE-54F643EBD4E4}"/>
          </ac:spMkLst>
        </pc:spChg>
        <pc:spChg chg="mod">
          <ac:chgData name="charles bighead" userId="2e44374a33303538" providerId="LiveId" clId="{8A6C14E2-1299-4E41-B843-8247BE5C2D15}" dt="2023-10-04T19:49:30.196" v="1789" actId="6549"/>
          <ac:spMkLst>
            <pc:docMk/>
            <pc:sldMk cId="104712169" sldId="274"/>
            <ac:spMk id="3" creationId="{10004E69-08CE-4D1F-9174-98783630377D}"/>
          </ac:spMkLst>
        </pc:spChg>
        <pc:spChg chg="mod">
          <ac:chgData name="charles bighead" userId="2e44374a33303538" providerId="LiveId" clId="{8A6C14E2-1299-4E41-B843-8247BE5C2D15}" dt="2023-09-28T17:00:05.199" v="1595" actId="14100"/>
          <ac:spMkLst>
            <pc:docMk/>
            <pc:sldMk cId="104712169" sldId="274"/>
            <ac:spMk id="6" creationId="{B56AACBA-D6E5-47DA-A1C0-074C8CFB5579}"/>
          </ac:spMkLst>
        </pc:spChg>
      </pc:sldChg>
      <pc:sldChg chg="modSp mod modNotesTx">
        <pc:chgData name="charles bighead" userId="2e44374a33303538" providerId="LiveId" clId="{8A6C14E2-1299-4E41-B843-8247BE5C2D15}" dt="2023-09-28T15:32:32.063" v="1311" actId="1076"/>
        <pc:sldMkLst>
          <pc:docMk/>
          <pc:sldMk cId="1627113875" sldId="275"/>
        </pc:sldMkLst>
        <pc:spChg chg="mod">
          <ac:chgData name="charles bighead" userId="2e44374a33303538" providerId="LiveId" clId="{8A6C14E2-1299-4E41-B843-8247BE5C2D15}" dt="2023-09-28T15:30:44.377" v="1308" actId="20577"/>
          <ac:spMkLst>
            <pc:docMk/>
            <pc:sldMk cId="1627113875" sldId="275"/>
            <ac:spMk id="3" creationId="{10004E69-08CE-4D1F-9174-98783630377D}"/>
          </ac:spMkLst>
        </pc:spChg>
        <pc:picChg chg="mod">
          <ac:chgData name="charles bighead" userId="2e44374a33303538" providerId="LiveId" clId="{8A6C14E2-1299-4E41-B843-8247BE5C2D15}" dt="2023-09-28T15:32:32.063" v="1311" actId="1076"/>
          <ac:picMkLst>
            <pc:docMk/>
            <pc:sldMk cId="1627113875" sldId="275"/>
            <ac:picMk id="4098" creationId="{A8F37BF8-7027-449F-9DD3-50FE78600481}"/>
          </ac:picMkLst>
        </pc:picChg>
      </pc:sldChg>
      <pc:sldChg chg="addSp delSp modSp mod ord">
        <pc:chgData name="charles bighead" userId="2e44374a33303538" providerId="LiveId" clId="{8A6C14E2-1299-4E41-B843-8247BE5C2D15}" dt="2023-09-28T17:05:31.506" v="1611" actId="1076"/>
        <pc:sldMkLst>
          <pc:docMk/>
          <pc:sldMk cId="908192404" sldId="276"/>
        </pc:sldMkLst>
        <pc:spChg chg="del">
          <ac:chgData name="charles bighead" userId="2e44374a33303538" providerId="LiveId" clId="{8A6C14E2-1299-4E41-B843-8247BE5C2D15}" dt="2023-09-28T17:04:37.471" v="1601" actId="478"/>
          <ac:spMkLst>
            <pc:docMk/>
            <pc:sldMk cId="908192404" sldId="276"/>
            <ac:spMk id="5" creationId="{85E4A147-1599-4DCD-A302-B839B03FD8D9}"/>
          </ac:spMkLst>
        </pc:spChg>
        <pc:spChg chg="add del">
          <ac:chgData name="charles bighead" userId="2e44374a33303538" providerId="LiveId" clId="{8A6C14E2-1299-4E41-B843-8247BE5C2D15}" dt="2023-09-15T19:21:05.319" v="1078"/>
          <ac:spMkLst>
            <pc:docMk/>
            <pc:sldMk cId="908192404" sldId="276"/>
            <ac:spMk id="6" creationId="{C0BD8690-C80F-492B-83DA-DBD4492979BA}"/>
          </ac:spMkLst>
        </pc:spChg>
        <pc:graphicFrameChg chg="modGraphic">
          <ac:chgData name="charles bighead" userId="2e44374a33303538" providerId="LiveId" clId="{8A6C14E2-1299-4E41-B843-8247BE5C2D15}" dt="2023-09-15T19:08:58.346" v="934" actId="20577"/>
          <ac:graphicFrameMkLst>
            <pc:docMk/>
            <pc:sldMk cId="908192404" sldId="276"/>
            <ac:graphicFrameMk id="4" creationId="{65777C3E-C45C-40F6-B782-477F9F9C7703}"/>
          </ac:graphicFrameMkLst>
        </pc:graphicFrameChg>
        <pc:picChg chg="add mod">
          <ac:chgData name="charles bighead" userId="2e44374a33303538" providerId="LiveId" clId="{8A6C14E2-1299-4E41-B843-8247BE5C2D15}" dt="2023-09-15T19:21:19.552" v="1082" actId="1076"/>
          <ac:picMkLst>
            <pc:docMk/>
            <pc:sldMk cId="908192404" sldId="276"/>
            <ac:picMk id="7" creationId="{556DFE23-184D-4406-A29F-54FE2A7DBAD0}"/>
          </ac:picMkLst>
        </pc:picChg>
        <pc:picChg chg="add mod">
          <ac:chgData name="charles bighead" userId="2e44374a33303538" providerId="LiveId" clId="{8A6C14E2-1299-4E41-B843-8247BE5C2D15}" dt="2023-09-28T17:05:31.506" v="1611" actId="1076"/>
          <ac:picMkLst>
            <pc:docMk/>
            <pc:sldMk cId="908192404" sldId="276"/>
            <ac:picMk id="8" creationId="{24C52EB9-0B23-406F-BF47-EAE0ECF31C2C}"/>
          </ac:picMkLst>
        </pc:picChg>
      </pc:sldChg>
      <pc:sldChg chg="addSp delSp modSp mod">
        <pc:chgData name="charles bighead" userId="2e44374a33303538" providerId="LiveId" clId="{8A6C14E2-1299-4E41-B843-8247BE5C2D15}" dt="2023-09-28T15:27:02.319" v="1223" actId="1076"/>
        <pc:sldMkLst>
          <pc:docMk/>
          <pc:sldMk cId="1781746072" sldId="277"/>
        </pc:sldMkLst>
        <pc:spChg chg="mod">
          <ac:chgData name="charles bighead" userId="2e44374a33303538" providerId="LiveId" clId="{8A6C14E2-1299-4E41-B843-8247BE5C2D15}" dt="2023-09-28T15:27:02.319" v="1223" actId="1076"/>
          <ac:spMkLst>
            <pc:docMk/>
            <pc:sldMk cId="1781746072" sldId="277"/>
            <ac:spMk id="12" creationId="{F9A30927-882F-4A6D-9EA8-4CF8A13C3AB7}"/>
          </ac:spMkLst>
        </pc:spChg>
        <pc:spChg chg="mod">
          <ac:chgData name="charles bighead" userId="2e44374a33303538" providerId="LiveId" clId="{8A6C14E2-1299-4E41-B843-8247BE5C2D15}" dt="2023-09-28T15:26:57.383" v="1222" actId="1076"/>
          <ac:spMkLst>
            <pc:docMk/>
            <pc:sldMk cId="1781746072" sldId="277"/>
            <ac:spMk id="13" creationId="{6FBDFE6C-0E2C-47EF-BEC8-59292DE73352}"/>
          </ac:spMkLst>
        </pc:spChg>
        <pc:spChg chg="del">
          <ac:chgData name="charles bighead" userId="2e44374a33303538" providerId="LiveId" clId="{8A6C14E2-1299-4E41-B843-8247BE5C2D15}" dt="2023-09-28T15:23:43.794" v="1200" actId="478"/>
          <ac:spMkLst>
            <pc:docMk/>
            <pc:sldMk cId="1781746072" sldId="277"/>
            <ac:spMk id="14" creationId="{DF1B83E4-BCC4-4B7D-B70D-AF24ADEB7327}"/>
          </ac:spMkLst>
        </pc:spChg>
        <pc:picChg chg="add mod modCrop">
          <ac:chgData name="charles bighead" userId="2e44374a33303538" providerId="LiveId" clId="{8A6C14E2-1299-4E41-B843-8247BE5C2D15}" dt="2023-09-28T15:25:37.804" v="1213" actId="1076"/>
          <ac:picMkLst>
            <pc:docMk/>
            <pc:sldMk cId="1781746072" sldId="277"/>
            <ac:picMk id="3" creationId="{F8DBA0ED-A3A7-4444-A9FA-EA6C49FE6DE2}"/>
          </ac:picMkLst>
        </pc:picChg>
        <pc:picChg chg="del">
          <ac:chgData name="charles bighead" userId="2e44374a33303538" providerId="LiveId" clId="{8A6C14E2-1299-4E41-B843-8247BE5C2D15}" dt="2023-09-28T15:21:52.723" v="1180" actId="478"/>
          <ac:picMkLst>
            <pc:docMk/>
            <pc:sldMk cId="1781746072" sldId="277"/>
            <ac:picMk id="5" creationId="{34D05F43-12B9-49A3-A666-B921E2E50395}"/>
          </ac:picMkLst>
        </pc:picChg>
        <pc:picChg chg="add del mod modCrop">
          <ac:chgData name="charles bighead" userId="2e44374a33303538" providerId="LiveId" clId="{8A6C14E2-1299-4E41-B843-8247BE5C2D15}" dt="2023-09-28T15:25:33.274" v="1212" actId="478"/>
          <ac:picMkLst>
            <pc:docMk/>
            <pc:sldMk cId="1781746072" sldId="277"/>
            <ac:picMk id="6" creationId="{E0957FFD-8C38-4584-93B2-3CF3F7A0EB3D}"/>
          </ac:picMkLst>
        </pc:picChg>
        <pc:picChg chg="del">
          <ac:chgData name="charles bighead" userId="2e44374a33303538" providerId="LiveId" clId="{8A6C14E2-1299-4E41-B843-8247BE5C2D15}" dt="2023-09-28T15:21:57.101" v="1182" actId="478"/>
          <ac:picMkLst>
            <pc:docMk/>
            <pc:sldMk cId="1781746072" sldId="277"/>
            <ac:picMk id="7" creationId="{648BFC3E-0AD4-4A15-BA16-FA7B1FF2938B}"/>
          </ac:picMkLst>
        </pc:picChg>
        <pc:picChg chg="add mod modCrop">
          <ac:chgData name="charles bighead" userId="2e44374a33303538" providerId="LiveId" clId="{8A6C14E2-1299-4E41-B843-8247BE5C2D15}" dt="2023-09-28T15:26:43.668" v="1221" actId="732"/>
          <ac:picMkLst>
            <pc:docMk/>
            <pc:sldMk cId="1781746072" sldId="277"/>
            <ac:picMk id="9" creationId="{57CE7AAF-DADC-4855-983A-74CE2030DF35}"/>
          </ac:picMkLst>
        </pc:picChg>
        <pc:picChg chg="del">
          <ac:chgData name="charles bighead" userId="2e44374a33303538" providerId="LiveId" clId="{8A6C14E2-1299-4E41-B843-8247BE5C2D15}" dt="2023-09-28T15:21:56.063" v="1181" actId="478"/>
          <ac:picMkLst>
            <pc:docMk/>
            <pc:sldMk cId="1781746072" sldId="277"/>
            <ac:picMk id="11" creationId="{FA18C22F-516B-4202-B5C2-CF49E18A99C5}"/>
          </ac:picMkLst>
        </pc:picChg>
      </pc:sldChg>
      <pc:sldChg chg="modSp mod modNotesTx">
        <pc:chgData name="charles bighead" userId="2e44374a33303538" providerId="LiveId" clId="{8A6C14E2-1299-4E41-B843-8247BE5C2D15}" dt="2023-10-04T19:39:23.277" v="1738" actId="20577"/>
        <pc:sldMkLst>
          <pc:docMk/>
          <pc:sldMk cId="2644673435" sldId="278"/>
        </pc:sldMkLst>
        <pc:spChg chg="mod">
          <ac:chgData name="charles bighead" userId="2e44374a33303538" providerId="LiveId" clId="{8A6C14E2-1299-4E41-B843-8247BE5C2D15}" dt="2023-10-04T19:39:23.277" v="1738" actId="20577"/>
          <ac:spMkLst>
            <pc:docMk/>
            <pc:sldMk cId="2644673435" sldId="278"/>
            <ac:spMk id="2" creationId="{327AC341-6DC3-4285-B5C4-2467134954C5}"/>
          </ac:spMkLst>
        </pc:spChg>
        <pc:spChg chg="mod">
          <ac:chgData name="charles bighead" userId="2e44374a33303538" providerId="LiveId" clId="{8A6C14E2-1299-4E41-B843-8247BE5C2D15}" dt="2023-09-28T15:40:31.161" v="1486" actId="20577"/>
          <ac:spMkLst>
            <pc:docMk/>
            <pc:sldMk cId="2644673435" sldId="278"/>
            <ac:spMk id="3" creationId="{F320BBBF-7156-45C6-A95B-0E1E9D1ED208}"/>
          </ac:spMkLst>
        </pc:spChg>
        <pc:picChg chg="mod">
          <ac:chgData name="charles bighead" userId="2e44374a33303538" providerId="LiveId" clId="{8A6C14E2-1299-4E41-B843-8247BE5C2D15}" dt="2023-09-28T15:33:05.120" v="1314"/>
          <ac:picMkLst>
            <pc:docMk/>
            <pc:sldMk cId="2644673435" sldId="278"/>
            <ac:picMk id="3074" creationId="{3E829668-AA30-4DD2-83E1-DAA3A7EE628F}"/>
          </ac:picMkLst>
        </pc:picChg>
      </pc:sldChg>
      <pc:sldChg chg="modSp mod">
        <pc:chgData name="charles bighead" userId="2e44374a33303538" providerId="LiveId" clId="{8A6C14E2-1299-4E41-B843-8247BE5C2D15}" dt="2023-10-04T19:55:03.342" v="1803" actId="14100"/>
        <pc:sldMkLst>
          <pc:docMk/>
          <pc:sldMk cId="2741354697" sldId="279"/>
        </pc:sldMkLst>
        <pc:spChg chg="mod">
          <ac:chgData name="charles bighead" userId="2e44374a33303538" providerId="LiveId" clId="{8A6C14E2-1299-4E41-B843-8247BE5C2D15}" dt="2023-10-04T19:55:03.342" v="1803" actId="14100"/>
          <ac:spMkLst>
            <pc:docMk/>
            <pc:sldMk cId="2741354697" sldId="279"/>
            <ac:spMk id="23" creationId="{DD143CD6-7C92-467E-B627-34322F890CB8}"/>
          </ac:spMkLst>
        </pc:spChg>
      </pc:sldChg>
      <pc:sldChg chg="ord">
        <pc:chgData name="charles bighead" userId="2e44374a33303538" providerId="LiveId" clId="{8A6C14E2-1299-4E41-B843-8247BE5C2D15}" dt="2023-09-15T17:08:27.243" v="716"/>
        <pc:sldMkLst>
          <pc:docMk/>
          <pc:sldMk cId="1315011303" sldId="290"/>
        </pc:sldMkLst>
      </pc:sldChg>
      <pc:sldChg chg="modSp mod">
        <pc:chgData name="charles bighead" userId="2e44374a33303538" providerId="LiveId" clId="{8A6C14E2-1299-4E41-B843-8247BE5C2D15}" dt="2023-09-15T19:23:34.032" v="1088" actId="1076"/>
        <pc:sldMkLst>
          <pc:docMk/>
          <pc:sldMk cId="3770565941" sldId="291"/>
        </pc:sldMkLst>
        <pc:spChg chg="mod">
          <ac:chgData name="charles bighead" userId="2e44374a33303538" providerId="LiveId" clId="{8A6C14E2-1299-4E41-B843-8247BE5C2D15}" dt="2023-09-15T19:13:09.920" v="1007" actId="14100"/>
          <ac:spMkLst>
            <pc:docMk/>
            <pc:sldMk cId="3770565941" sldId="291"/>
            <ac:spMk id="2" creationId="{D788D51B-BA95-4F2C-AD46-52EA00E164D9}"/>
          </ac:spMkLst>
        </pc:spChg>
        <pc:picChg chg="ord">
          <ac:chgData name="charles bighead" userId="2e44374a33303538" providerId="LiveId" clId="{8A6C14E2-1299-4E41-B843-8247BE5C2D15}" dt="2023-09-15T19:22:41.358" v="1083" actId="166"/>
          <ac:picMkLst>
            <pc:docMk/>
            <pc:sldMk cId="3770565941" sldId="291"/>
            <ac:picMk id="3" creationId="{224BF798-4030-4179-A54C-7A71936C1445}"/>
          </ac:picMkLst>
        </pc:picChg>
        <pc:picChg chg="ord">
          <ac:chgData name="charles bighead" userId="2e44374a33303538" providerId="LiveId" clId="{8A6C14E2-1299-4E41-B843-8247BE5C2D15}" dt="2023-09-15T19:23:14.947" v="1087" actId="166"/>
          <ac:picMkLst>
            <pc:docMk/>
            <pc:sldMk cId="3770565941" sldId="291"/>
            <ac:picMk id="10" creationId="{C3BEE795-F1D9-49C6-8A70-C51431FA91F9}"/>
          </ac:picMkLst>
        </pc:picChg>
        <pc:picChg chg="mod ord">
          <ac:chgData name="charles bighead" userId="2e44374a33303538" providerId="LiveId" clId="{8A6C14E2-1299-4E41-B843-8247BE5C2D15}" dt="2023-09-15T19:23:34.032" v="1088" actId="1076"/>
          <ac:picMkLst>
            <pc:docMk/>
            <pc:sldMk cId="3770565941" sldId="291"/>
            <ac:picMk id="11" creationId="{C15F34A0-D57C-4593-87F4-39E270019AFE}"/>
          </ac:picMkLst>
        </pc:picChg>
        <pc:picChg chg="ord">
          <ac:chgData name="charles bighead" userId="2e44374a33303538" providerId="LiveId" clId="{8A6C14E2-1299-4E41-B843-8247BE5C2D15}" dt="2023-09-15T19:23:04.100" v="1085" actId="166"/>
          <ac:picMkLst>
            <pc:docMk/>
            <pc:sldMk cId="3770565941" sldId="291"/>
            <ac:picMk id="12" creationId="{667FDBF5-107A-4FDD-AE36-1267E86F8255}"/>
          </ac:picMkLst>
        </pc:picChg>
      </pc:sldChg>
      <pc:sldChg chg="modSp mod ord">
        <pc:chgData name="charles bighead" userId="2e44374a33303538" providerId="LiveId" clId="{8A6C14E2-1299-4E41-B843-8247BE5C2D15}" dt="2023-10-04T19:42:16.048" v="1752" actId="20577"/>
        <pc:sldMkLst>
          <pc:docMk/>
          <pc:sldMk cId="2723614576" sldId="292"/>
        </pc:sldMkLst>
        <pc:spChg chg="mod">
          <ac:chgData name="charles bighead" userId="2e44374a33303538" providerId="LiveId" clId="{8A6C14E2-1299-4E41-B843-8247BE5C2D15}" dt="2023-10-04T19:42:16.048" v="1752" actId="20577"/>
          <ac:spMkLst>
            <pc:docMk/>
            <pc:sldMk cId="2723614576" sldId="292"/>
            <ac:spMk id="3" creationId="{498196C5-C6C5-45C7-ABEE-4B157F24922F}"/>
          </ac:spMkLst>
        </pc:spChg>
        <pc:picChg chg="mod">
          <ac:chgData name="charles bighead" userId="2e44374a33303538" providerId="LiveId" clId="{8A6C14E2-1299-4E41-B843-8247BE5C2D15}" dt="2023-10-04T19:42:04.309" v="1748" actId="1076"/>
          <ac:picMkLst>
            <pc:docMk/>
            <pc:sldMk cId="2723614576" sldId="292"/>
            <ac:picMk id="5" creationId="{8A6B84AD-A5EA-4CE6-910D-C00414E45DEA}"/>
          </ac:picMkLst>
        </pc:picChg>
      </pc:sldChg>
      <pc:sldChg chg="del">
        <pc:chgData name="charles bighead" userId="2e44374a33303538" providerId="LiveId" clId="{8A6C14E2-1299-4E41-B843-8247BE5C2D15}" dt="2023-09-15T17:08:29.962" v="717" actId="47"/>
        <pc:sldMkLst>
          <pc:docMk/>
          <pc:sldMk cId="481723517" sldId="295"/>
        </pc:sldMkLst>
      </pc:sldChg>
      <pc:sldChg chg="modSp mod modNotesTx">
        <pc:chgData name="charles bighead" userId="2e44374a33303538" providerId="LiveId" clId="{8A6C14E2-1299-4E41-B843-8247BE5C2D15}" dt="2023-10-04T19:40:57.187" v="1745" actId="20577"/>
        <pc:sldMkLst>
          <pc:docMk/>
          <pc:sldMk cId="322562355" sldId="297"/>
        </pc:sldMkLst>
        <pc:spChg chg="mod">
          <ac:chgData name="charles bighead" userId="2e44374a33303538" providerId="LiveId" clId="{8A6C14E2-1299-4E41-B843-8247BE5C2D15}" dt="2023-09-28T15:08:33.668" v="1144" actId="20577"/>
          <ac:spMkLst>
            <pc:docMk/>
            <pc:sldMk cId="322562355" sldId="297"/>
            <ac:spMk id="2" creationId="{E4E68FB7-5543-4E9B-9667-2DD1CAF2BCE4}"/>
          </ac:spMkLst>
        </pc:spChg>
        <pc:graphicFrameChg chg="modGraphic">
          <ac:chgData name="charles bighead" userId="2e44374a33303538" providerId="LiveId" clId="{8A6C14E2-1299-4E41-B843-8247BE5C2D15}" dt="2023-10-04T19:40:57.187" v="1745" actId="20577"/>
          <ac:graphicFrameMkLst>
            <pc:docMk/>
            <pc:sldMk cId="322562355" sldId="297"/>
            <ac:graphicFrameMk id="6" creationId="{71BAC3F5-1285-4DA3-BCF9-4A257B33A8C0}"/>
          </ac:graphicFrameMkLst>
        </pc:graphicFrameChg>
      </pc:sldChg>
      <pc:sldChg chg="modSp mod">
        <pc:chgData name="charles bighead" userId="2e44374a33303538" providerId="LiveId" clId="{8A6C14E2-1299-4E41-B843-8247BE5C2D15}" dt="2023-10-04T19:44:45.561" v="1780" actId="20577"/>
        <pc:sldMkLst>
          <pc:docMk/>
          <pc:sldMk cId="618108261" sldId="298"/>
        </pc:sldMkLst>
        <pc:spChg chg="mod">
          <ac:chgData name="charles bighead" userId="2e44374a33303538" providerId="LiveId" clId="{8A6C14E2-1299-4E41-B843-8247BE5C2D15}" dt="2023-10-04T19:44:45.561" v="1780" actId="20577"/>
          <ac:spMkLst>
            <pc:docMk/>
            <pc:sldMk cId="618108261" sldId="298"/>
            <ac:spMk id="5" creationId="{C0A208D9-D18E-4DFE-AE81-5A76C3D39373}"/>
          </ac:spMkLst>
        </pc:spChg>
      </pc:sldChg>
      <pc:sldChg chg="addSp modSp new mod">
        <pc:chgData name="charles bighead" userId="2e44374a33303538" providerId="LiveId" clId="{8A6C14E2-1299-4E41-B843-8247BE5C2D15}" dt="2023-09-28T15:18:22.322" v="1179" actId="20577"/>
        <pc:sldMkLst>
          <pc:docMk/>
          <pc:sldMk cId="1907543283" sldId="299"/>
        </pc:sldMkLst>
        <pc:spChg chg="mod">
          <ac:chgData name="charles bighead" userId="2e44374a33303538" providerId="LiveId" clId="{8A6C14E2-1299-4E41-B843-8247BE5C2D15}" dt="2023-09-15T16:19:23.380" v="113" actId="20577"/>
          <ac:spMkLst>
            <pc:docMk/>
            <pc:sldMk cId="1907543283" sldId="299"/>
            <ac:spMk id="2" creationId="{DC2CAD42-F273-4735-AFAB-81AB3316B08E}"/>
          </ac:spMkLst>
        </pc:spChg>
        <pc:spChg chg="mod">
          <ac:chgData name="charles bighead" userId="2e44374a33303538" providerId="LiveId" clId="{8A6C14E2-1299-4E41-B843-8247BE5C2D15}" dt="2023-09-28T15:18:22.322" v="1179" actId="20577"/>
          <ac:spMkLst>
            <pc:docMk/>
            <pc:sldMk cId="1907543283" sldId="299"/>
            <ac:spMk id="3" creationId="{16E7E66A-DD68-4ABD-9281-18DD43FB7074}"/>
          </ac:spMkLst>
        </pc:spChg>
        <pc:picChg chg="add mod">
          <ac:chgData name="charles bighead" userId="2e44374a33303538" providerId="LiveId" clId="{8A6C14E2-1299-4E41-B843-8247BE5C2D15}" dt="2023-09-15T16:20:03.130" v="128" actId="14100"/>
          <ac:picMkLst>
            <pc:docMk/>
            <pc:sldMk cId="1907543283" sldId="299"/>
            <ac:picMk id="5" creationId="{61A1AF02-E4D1-460A-A4D8-2B09830EA9FC}"/>
          </ac:picMkLst>
        </pc:picChg>
      </pc:sldChg>
      <pc:sldChg chg="addSp delSp modSp new mod">
        <pc:chgData name="charles bighead" userId="2e44374a33303538" providerId="LiveId" clId="{8A6C14E2-1299-4E41-B843-8247BE5C2D15}" dt="2023-10-04T19:45:34.225" v="1781" actId="2085"/>
        <pc:sldMkLst>
          <pc:docMk/>
          <pc:sldMk cId="1140070251" sldId="300"/>
        </pc:sldMkLst>
        <pc:spChg chg="mod">
          <ac:chgData name="charles bighead" userId="2e44374a33303538" providerId="LiveId" clId="{8A6C14E2-1299-4E41-B843-8247BE5C2D15}" dt="2023-09-15T17:13:55.460" v="743" actId="20577"/>
          <ac:spMkLst>
            <pc:docMk/>
            <pc:sldMk cId="1140070251" sldId="300"/>
            <ac:spMk id="2" creationId="{4DA40D1D-606A-41D7-99F1-BE99637D7577}"/>
          </ac:spMkLst>
        </pc:spChg>
        <pc:spChg chg="mod">
          <ac:chgData name="charles bighead" userId="2e44374a33303538" providerId="LiveId" clId="{8A6C14E2-1299-4E41-B843-8247BE5C2D15}" dt="2023-09-15T17:50:13.183" v="872" actId="20577"/>
          <ac:spMkLst>
            <pc:docMk/>
            <pc:sldMk cId="1140070251" sldId="300"/>
            <ac:spMk id="3" creationId="{2CEB7290-C6BF-487E-8439-5B3E73D9C2E0}"/>
          </ac:spMkLst>
        </pc:spChg>
        <pc:spChg chg="add mod">
          <ac:chgData name="charles bighead" userId="2e44374a33303538" providerId="LiveId" clId="{8A6C14E2-1299-4E41-B843-8247BE5C2D15}" dt="2023-10-04T19:45:34.225" v="1781" actId="2085"/>
          <ac:spMkLst>
            <pc:docMk/>
            <pc:sldMk cId="1140070251" sldId="300"/>
            <ac:spMk id="4" creationId="{7A9AE5D1-9CD4-4384-8C22-9DCD7C3E22E9}"/>
          </ac:spMkLst>
        </pc:spChg>
        <pc:spChg chg="add mod">
          <ac:chgData name="charles bighead" userId="2e44374a33303538" providerId="LiveId" clId="{8A6C14E2-1299-4E41-B843-8247BE5C2D15}" dt="2023-10-04T19:45:34.225" v="1781" actId="2085"/>
          <ac:spMkLst>
            <pc:docMk/>
            <pc:sldMk cId="1140070251" sldId="300"/>
            <ac:spMk id="7" creationId="{FDE84A70-8816-42E7-A987-4910D24D72B0}"/>
          </ac:spMkLst>
        </pc:spChg>
        <pc:spChg chg="add mod">
          <ac:chgData name="charles bighead" userId="2e44374a33303538" providerId="LiveId" clId="{8A6C14E2-1299-4E41-B843-8247BE5C2D15}" dt="2023-10-04T19:45:34.225" v="1781" actId="2085"/>
          <ac:spMkLst>
            <pc:docMk/>
            <pc:sldMk cId="1140070251" sldId="300"/>
            <ac:spMk id="8" creationId="{D9EAB640-C5A3-4F40-91FF-C5233DB5CC6A}"/>
          </ac:spMkLst>
        </pc:spChg>
        <pc:spChg chg="add mod">
          <ac:chgData name="charles bighead" userId="2e44374a33303538" providerId="LiveId" clId="{8A6C14E2-1299-4E41-B843-8247BE5C2D15}" dt="2023-10-04T19:45:34.225" v="1781" actId="2085"/>
          <ac:spMkLst>
            <pc:docMk/>
            <pc:sldMk cId="1140070251" sldId="300"/>
            <ac:spMk id="9" creationId="{2F077888-F7DA-4362-B1F7-807D200F156E}"/>
          </ac:spMkLst>
        </pc:spChg>
        <pc:spChg chg="add mod">
          <ac:chgData name="charles bighead" userId="2e44374a33303538" providerId="LiveId" clId="{8A6C14E2-1299-4E41-B843-8247BE5C2D15}" dt="2023-10-04T19:45:34.225" v="1781" actId="2085"/>
          <ac:spMkLst>
            <pc:docMk/>
            <pc:sldMk cId="1140070251" sldId="300"/>
            <ac:spMk id="10" creationId="{F84783E6-5764-409E-9B9F-57854DE5517D}"/>
          </ac:spMkLst>
        </pc:spChg>
        <pc:spChg chg="add mod">
          <ac:chgData name="charles bighead" userId="2e44374a33303538" providerId="LiveId" clId="{8A6C14E2-1299-4E41-B843-8247BE5C2D15}" dt="2023-10-04T19:45:34.225" v="1781" actId="2085"/>
          <ac:spMkLst>
            <pc:docMk/>
            <pc:sldMk cId="1140070251" sldId="300"/>
            <ac:spMk id="11" creationId="{4562FCE7-E36D-473C-BF1E-FFB0BE9379DD}"/>
          </ac:spMkLst>
        </pc:spChg>
        <pc:picChg chg="add del mod">
          <ac:chgData name="charles bighead" userId="2e44374a33303538" providerId="LiveId" clId="{8A6C14E2-1299-4E41-B843-8247BE5C2D15}" dt="2023-09-15T17:26:59.892" v="830" actId="478"/>
          <ac:picMkLst>
            <pc:docMk/>
            <pc:sldMk cId="1140070251" sldId="300"/>
            <ac:picMk id="5" creationId="{4CA0A87A-4C66-4BA8-9C52-7EFCEA77EDA0}"/>
          </ac:picMkLst>
        </pc:picChg>
        <pc:picChg chg="add del">
          <ac:chgData name="charles bighead" userId="2e44374a33303538" providerId="LiveId" clId="{8A6C14E2-1299-4E41-B843-8247BE5C2D15}" dt="2023-09-15T17:28:05.013" v="832" actId="22"/>
          <ac:picMkLst>
            <pc:docMk/>
            <pc:sldMk cId="1140070251" sldId="300"/>
            <ac:picMk id="7" creationId="{C474D186-8596-4F68-8BA9-1EB56E65A57C}"/>
          </ac:picMkLst>
        </pc:picChg>
        <pc:picChg chg="add del mod modCrop">
          <ac:chgData name="charles bighead" userId="2e44374a33303538" providerId="LiveId" clId="{8A6C14E2-1299-4E41-B843-8247BE5C2D15}" dt="2023-09-15T17:48:51.487" v="836" actId="478"/>
          <ac:picMkLst>
            <pc:docMk/>
            <pc:sldMk cId="1140070251" sldId="300"/>
            <ac:picMk id="9" creationId="{F3095060-4AC6-4882-B8F3-ED4A4B9A4E1C}"/>
          </ac:picMkLst>
        </pc:picChg>
        <pc:picChg chg="add del">
          <ac:chgData name="charles bighead" userId="2e44374a33303538" providerId="LiveId" clId="{8A6C14E2-1299-4E41-B843-8247BE5C2D15}" dt="2023-09-15T17:48:54.288" v="838" actId="22"/>
          <ac:picMkLst>
            <pc:docMk/>
            <pc:sldMk cId="1140070251" sldId="300"/>
            <ac:picMk id="11" creationId="{A86C4487-A7FB-4292-9238-6154B4EA6282}"/>
          </ac:picMkLst>
        </pc:picChg>
        <pc:picChg chg="add mod ord">
          <ac:chgData name="charles bighead" userId="2e44374a33303538" providerId="LiveId" clId="{8A6C14E2-1299-4E41-B843-8247BE5C2D15}" dt="2023-09-28T17:25:04.004" v="1733" actId="1076"/>
          <ac:picMkLst>
            <pc:docMk/>
            <pc:sldMk cId="1140070251" sldId="300"/>
            <ac:picMk id="12" creationId="{8872A18B-F07A-4B0B-B651-CF7B61D839FE}"/>
          </ac:picMkLst>
        </pc:picChg>
        <pc:picChg chg="add del">
          <ac:chgData name="charles bighead" userId="2e44374a33303538" providerId="LiveId" clId="{8A6C14E2-1299-4E41-B843-8247BE5C2D15}" dt="2023-09-15T17:48:56.682" v="840" actId="22"/>
          <ac:picMkLst>
            <pc:docMk/>
            <pc:sldMk cId="1140070251" sldId="300"/>
            <ac:picMk id="13" creationId="{9D17AA54-17A9-467F-9B0B-A5A893216DF7}"/>
          </ac:picMkLst>
        </pc:picChg>
        <pc:picChg chg="add mod">
          <ac:chgData name="charles bighead" userId="2e44374a33303538" providerId="LiveId" clId="{8A6C14E2-1299-4E41-B843-8247BE5C2D15}" dt="2023-09-15T17:52:06.985" v="878" actId="14100"/>
          <ac:picMkLst>
            <pc:docMk/>
            <pc:sldMk cId="1140070251" sldId="300"/>
            <ac:picMk id="15" creationId="{9CE75F3A-105F-474A-AFFA-A63A53F28C42}"/>
          </ac:picMkLst>
        </pc:picChg>
        <pc:picChg chg="add del mod ord">
          <ac:chgData name="charles bighead" userId="2e44374a33303538" providerId="LiveId" clId="{8A6C14E2-1299-4E41-B843-8247BE5C2D15}" dt="2023-09-28T15:17:32.215" v="1175" actId="478"/>
          <ac:picMkLst>
            <pc:docMk/>
            <pc:sldMk cId="1140070251" sldId="300"/>
            <ac:picMk id="17" creationId="{F2017548-F39A-44E5-865F-33552772649F}"/>
          </ac:picMkLst>
        </pc:picChg>
      </pc:sldChg>
    </pc:docChg>
  </pc:docChgLst>
  <pc:docChgLst>
    <pc:chgData userId="2e44374a33303538" providerId="LiveId" clId="{4E3E07CB-1599-43C2-9D88-E2FB14ECE0BD}"/>
    <pc:docChg chg="undo custSel addSld delSld modSld sldOrd">
      <pc:chgData name="" userId="2e44374a33303538" providerId="LiveId" clId="{4E3E07CB-1599-43C2-9D88-E2FB14ECE0BD}" dt="2023-08-02T16:27:59.198" v="689" actId="20577"/>
      <pc:docMkLst>
        <pc:docMk/>
      </pc:docMkLst>
      <pc:sldChg chg="modSp">
        <pc:chgData name="" userId="2e44374a33303538" providerId="LiveId" clId="{4E3E07CB-1599-43C2-9D88-E2FB14ECE0BD}" dt="2023-08-02T16:17:02.430" v="494" actId="1076"/>
        <pc:sldMkLst>
          <pc:docMk/>
          <pc:sldMk cId="1332291891" sldId="257"/>
        </pc:sldMkLst>
        <pc:spChg chg="mod">
          <ac:chgData name="" userId="2e44374a33303538" providerId="LiveId" clId="{4E3E07CB-1599-43C2-9D88-E2FB14ECE0BD}" dt="2023-08-02T16:17:02.430" v="494" actId="1076"/>
          <ac:spMkLst>
            <pc:docMk/>
            <pc:sldMk cId="1332291891" sldId="257"/>
            <ac:spMk id="5" creationId="{00000000-0000-0000-0000-000000000000}"/>
          </ac:spMkLst>
        </pc:spChg>
      </pc:sldChg>
      <pc:sldChg chg="modSp">
        <pc:chgData name="" userId="2e44374a33303538" providerId="LiveId" clId="{4E3E07CB-1599-43C2-9D88-E2FB14ECE0BD}" dt="2023-08-02T16:19:22.771" v="555" actId="1076"/>
        <pc:sldMkLst>
          <pc:docMk/>
          <pc:sldMk cId="2644673435" sldId="278"/>
        </pc:sldMkLst>
        <pc:spChg chg="mod">
          <ac:chgData name="" userId="2e44374a33303538" providerId="LiveId" clId="{4E3E07CB-1599-43C2-9D88-E2FB14ECE0BD}" dt="2023-08-02T16:19:22.771" v="555" actId="1076"/>
          <ac:spMkLst>
            <pc:docMk/>
            <pc:sldMk cId="2644673435" sldId="278"/>
            <ac:spMk id="2" creationId="{327AC341-6DC3-4285-B5C4-2467134954C5}"/>
          </ac:spMkLst>
        </pc:spChg>
        <pc:spChg chg="mod">
          <ac:chgData name="" userId="2e44374a33303538" providerId="LiveId" clId="{4E3E07CB-1599-43C2-9D88-E2FB14ECE0BD}" dt="2023-08-02T16:19:18.231" v="554" actId="14100"/>
          <ac:spMkLst>
            <pc:docMk/>
            <pc:sldMk cId="2644673435" sldId="278"/>
            <ac:spMk id="3" creationId="{F320BBBF-7156-45C6-A95B-0E1E9D1ED208}"/>
          </ac:spMkLst>
        </pc:spChg>
      </pc:sldChg>
      <pc:sldChg chg="modSp">
        <pc:chgData name="" userId="2e44374a33303538" providerId="LiveId" clId="{4E3E07CB-1599-43C2-9D88-E2FB14ECE0BD}" dt="2023-08-02T16:26:01.235" v="676"/>
        <pc:sldMkLst>
          <pc:docMk/>
          <pc:sldMk cId="2741354697" sldId="279"/>
        </pc:sldMkLst>
        <pc:spChg chg="mod">
          <ac:chgData name="" userId="2e44374a33303538" providerId="LiveId" clId="{4E3E07CB-1599-43C2-9D88-E2FB14ECE0BD}" dt="2023-08-02T16:25:46.482" v="675"/>
          <ac:spMkLst>
            <pc:docMk/>
            <pc:sldMk cId="2741354697" sldId="279"/>
            <ac:spMk id="19" creationId="{589A5CFA-AED4-47B9-9006-F409EE254F3D}"/>
          </ac:spMkLst>
        </pc:spChg>
        <pc:spChg chg="mod">
          <ac:chgData name="" userId="2e44374a33303538" providerId="LiveId" clId="{4E3E07CB-1599-43C2-9D88-E2FB14ECE0BD}" dt="2023-08-02T16:26:01.235" v="676"/>
          <ac:spMkLst>
            <pc:docMk/>
            <pc:sldMk cId="2741354697" sldId="279"/>
            <ac:spMk id="22" creationId="{9B3E6F09-4D9E-4FEA-987E-AF528007F6C5}"/>
          </ac:spMkLst>
        </pc:spChg>
      </pc:sldChg>
      <pc:sldChg chg="modSp">
        <pc:chgData name="" userId="2e44374a33303538" providerId="LiveId" clId="{4E3E07CB-1599-43C2-9D88-E2FB14ECE0BD}" dt="2023-08-02T16:19:49.933" v="576" actId="20577"/>
        <pc:sldMkLst>
          <pc:docMk/>
          <pc:sldMk cId="1044869545" sldId="281"/>
        </pc:sldMkLst>
        <pc:spChg chg="mod">
          <ac:chgData name="" userId="2e44374a33303538" providerId="LiveId" clId="{4E3E07CB-1599-43C2-9D88-E2FB14ECE0BD}" dt="2023-08-02T16:19:49.933" v="576" actId="20577"/>
          <ac:spMkLst>
            <pc:docMk/>
            <pc:sldMk cId="1044869545" sldId="281"/>
            <ac:spMk id="2" creationId="{05246958-6A92-466D-ABC9-7528FD009023}"/>
          </ac:spMkLst>
        </pc:spChg>
      </pc:sldChg>
      <pc:sldChg chg="addSp modSp">
        <pc:chgData name="" userId="2e44374a33303538" providerId="LiveId" clId="{4E3E07CB-1599-43C2-9D88-E2FB14ECE0BD}" dt="2023-08-02T16:15:52.979" v="430" actId="1076"/>
        <pc:sldMkLst>
          <pc:docMk/>
          <pc:sldMk cId="3770565941" sldId="291"/>
        </pc:sldMkLst>
        <pc:picChg chg="add mod modCrop">
          <ac:chgData name="" userId="2e44374a33303538" providerId="LiveId" clId="{4E3E07CB-1599-43C2-9D88-E2FB14ECE0BD}" dt="2023-08-02T16:15:52.979" v="430" actId="1076"/>
          <ac:picMkLst>
            <pc:docMk/>
            <pc:sldMk cId="3770565941" sldId="291"/>
            <ac:picMk id="3" creationId="{224BF798-4030-4179-A54C-7A71936C1445}"/>
          </ac:picMkLst>
        </pc:picChg>
        <pc:picChg chg="mod">
          <ac:chgData name="" userId="2e44374a33303538" providerId="LiveId" clId="{4E3E07CB-1599-43C2-9D88-E2FB14ECE0BD}" dt="2023-08-02T16:15:48.496" v="428" actId="1076"/>
          <ac:picMkLst>
            <pc:docMk/>
            <pc:sldMk cId="3770565941" sldId="291"/>
            <ac:picMk id="10" creationId="{C3BEE795-F1D9-49C6-8A70-C51431FA91F9}"/>
          </ac:picMkLst>
        </pc:picChg>
        <pc:picChg chg="mod">
          <ac:chgData name="" userId="2e44374a33303538" providerId="LiveId" clId="{4E3E07CB-1599-43C2-9D88-E2FB14ECE0BD}" dt="2023-08-02T16:15:36.452" v="424" actId="1076"/>
          <ac:picMkLst>
            <pc:docMk/>
            <pc:sldMk cId="3770565941" sldId="291"/>
            <ac:picMk id="12" creationId="{667FDBF5-107A-4FDD-AE36-1267E86F8255}"/>
          </ac:picMkLst>
        </pc:picChg>
      </pc:sldChg>
      <pc:sldChg chg="modSp">
        <pc:chgData name="" userId="2e44374a33303538" providerId="LiveId" clId="{4E3E07CB-1599-43C2-9D88-E2FB14ECE0BD}" dt="2023-08-02T16:23:40.031" v="658" actId="27636"/>
        <pc:sldMkLst>
          <pc:docMk/>
          <pc:sldMk cId="2723614576" sldId="292"/>
        </pc:sldMkLst>
        <pc:spChg chg="mod">
          <ac:chgData name="" userId="2e44374a33303538" providerId="LiveId" clId="{4E3E07CB-1599-43C2-9D88-E2FB14ECE0BD}" dt="2023-08-02T16:23:40.031" v="658" actId="27636"/>
          <ac:spMkLst>
            <pc:docMk/>
            <pc:sldMk cId="2723614576" sldId="292"/>
            <ac:spMk id="3" creationId="{498196C5-C6C5-45C7-ABEE-4B157F24922F}"/>
          </ac:spMkLst>
        </pc:spChg>
      </pc:sldChg>
      <pc:sldChg chg="addSp delSp modSp add">
        <pc:chgData name="" userId="2e44374a33303538" providerId="LiveId" clId="{4E3E07CB-1599-43C2-9D88-E2FB14ECE0BD}" dt="2023-08-02T16:05:12.364" v="34" actId="1076"/>
        <pc:sldMkLst>
          <pc:docMk/>
          <pc:sldMk cId="2688467176" sldId="294"/>
        </pc:sldMkLst>
        <pc:spChg chg="mod">
          <ac:chgData name="" userId="2e44374a33303538" providerId="LiveId" clId="{4E3E07CB-1599-43C2-9D88-E2FB14ECE0BD}" dt="2023-08-02T16:03:18.836" v="14" actId="20577"/>
          <ac:spMkLst>
            <pc:docMk/>
            <pc:sldMk cId="2688467176" sldId="294"/>
            <ac:spMk id="2" creationId="{A37F1E20-6592-466F-8071-1092FD11545C}"/>
          </ac:spMkLst>
        </pc:spChg>
        <pc:graphicFrameChg chg="add del">
          <ac:chgData name="" userId="2e44374a33303538" providerId="LiveId" clId="{4E3E07CB-1599-43C2-9D88-E2FB14ECE0BD}" dt="2023-08-02T16:04:42.227" v="26"/>
          <ac:graphicFrameMkLst>
            <pc:docMk/>
            <pc:sldMk cId="2688467176" sldId="294"/>
            <ac:graphicFrameMk id="5" creationId="{AC443A54-81D0-45BB-9AAA-C24D76EE81A6}"/>
          </ac:graphicFrameMkLst>
        </pc:graphicFrameChg>
        <pc:picChg chg="add del mod">
          <ac:chgData name="" userId="2e44374a33303538" providerId="LiveId" clId="{4E3E07CB-1599-43C2-9D88-E2FB14ECE0BD}" dt="2023-08-02T16:04:35.633" v="24" actId="478"/>
          <ac:picMkLst>
            <pc:docMk/>
            <pc:sldMk cId="2688467176" sldId="294"/>
            <ac:picMk id="3" creationId="{B04E3483-EB3D-42DA-8B19-A5837CD0C730}"/>
          </ac:picMkLst>
        </pc:picChg>
        <pc:picChg chg="add mod ord">
          <ac:chgData name="" userId="2e44374a33303538" providerId="LiveId" clId="{4E3E07CB-1599-43C2-9D88-E2FB14ECE0BD}" dt="2023-08-02T16:05:12.364" v="34" actId="1076"/>
          <ac:picMkLst>
            <pc:docMk/>
            <pc:sldMk cId="2688467176" sldId="294"/>
            <ac:picMk id="4" creationId="{B5C09E44-2F3D-4A36-9858-822FCE8FCD23}"/>
          </ac:picMkLst>
        </pc:picChg>
        <pc:picChg chg="add mod">
          <ac:chgData name="" userId="2e44374a33303538" providerId="LiveId" clId="{4E3E07CB-1599-43C2-9D88-E2FB14ECE0BD}" dt="2023-08-02T16:04:56.411" v="31" actId="1076"/>
          <ac:picMkLst>
            <pc:docMk/>
            <pc:sldMk cId="2688467176" sldId="294"/>
            <ac:picMk id="6" creationId="{1E76C421-1D03-4DA1-A880-3776785B5B3C}"/>
          </ac:picMkLst>
        </pc:picChg>
      </pc:sldChg>
      <pc:sldChg chg="modSp add ord">
        <pc:chgData name="" userId="2e44374a33303538" providerId="LiveId" clId="{4E3E07CB-1599-43C2-9D88-E2FB14ECE0BD}" dt="2023-08-02T16:05:53.680" v="64" actId="20577"/>
        <pc:sldMkLst>
          <pc:docMk/>
          <pc:sldMk cId="481723517" sldId="295"/>
        </pc:sldMkLst>
        <pc:spChg chg="mod">
          <ac:chgData name="" userId="2e44374a33303538" providerId="LiveId" clId="{4E3E07CB-1599-43C2-9D88-E2FB14ECE0BD}" dt="2023-08-02T16:05:53.680" v="64" actId="20577"/>
          <ac:spMkLst>
            <pc:docMk/>
            <pc:sldMk cId="481723517" sldId="295"/>
            <ac:spMk id="4" creationId="{31F80112-AC99-403F-B9D2-A26C0C5BBFE9}"/>
          </ac:spMkLst>
        </pc:spChg>
      </pc:sldChg>
      <pc:sldChg chg="addSp delSp modSp add">
        <pc:chgData name="" userId="2e44374a33303538" providerId="LiveId" clId="{4E3E07CB-1599-43C2-9D88-E2FB14ECE0BD}" dt="2023-08-02T16:27:59.198" v="689" actId="20577"/>
        <pc:sldMkLst>
          <pc:docMk/>
          <pc:sldMk cId="322562355" sldId="297"/>
        </pc:sldMkLst>
        <pc:spChg chg="mod">
          <ac:chgData name="" userId="2e44374a33303538" providerId="LiveId" clId="{4E3E07CB-1599-43C2-9D88-E2FB14ECE0BD}" dt="2023-08-02T16:21:21.248" v="601" actId="20577"/>
          <ac:spMkLst>
            <pc:docMk/>
            <pc:sldMk cId="322562355" sldId="297"/>
            <ac:spMk id="2" creationId="{E4E68FB7-5543-4E9B-9667-2DD1CAF2BCE4}"/>
          </ac:spMkLst>
        </pc:spChg>
        <pc:spChg chg="mod">
          <ac:chgData name="" userId="2e44374a33303538" providerId="LiveId" clId="{4E3E07CB-1599-43C2-9D88-E2FB14ECE0BD}" dt="2023-08-02T16:21:34.598" v="618" actId="14100"/>
          <ac:spMkLst>
            <pc:docMk/>
            <pc:sldMk cId="322562355" sldId="297"/>
            <ac:spMk id="3" creationId="{AD3022EE-50AA-4F0D-B677-E2AE1DC207DF}"/>
          </ac:spMkLst>
        </pc:spChg>
        <pc:graphicFrameChg chg="add mod modGraphic">
          <ac:chgData name="" userId="2e44374a33303538" providerId="LiveId" clId="{4E3E07CB-1599-43C2-9D88-E2FB14ECE0BD}" dt="2023-08-02T16:27:59.198" v="689" actId="20577"/>
          <ac:graphicFrameMkLst>
            <pc:docMk/>
            <pc:sldMk cId="322562355" sldId="297"/>
            <ac:graphicFrameMk id="6" creationId="{71BAC3F5-1285-4DA3-BCF9-4A257B33A8C0}"/>
          </ac:graphicFrameMkLst>
        </pc:graphicFrameChg>
        <pc:picChg chg="add del">
          <ac:chgData name="" userId="2e44374a33303538" providerId="LiveId" clId="{4E3E07CB-1599-43C2-9D88-E2FB14ECE0BD}" dt="2023-08-02T16:21:42.251" v="621"/>
          <ac:picMkLst>
            <pc:docMk/>
            <pc:sldMk cId="322562355" sldId="297"/>
            <ac:picMk id="4" creationId="{9C2B7784-5573-4D1D-B32C-FB052E3BF3F1}"/>
          </ac:picMkLst>
        </pc:picChg>
        <pc:picChg chg="add del">
          <ac:chgData name="" userId="2e44374a33303538" providerId="LiveId" clId="{4E3E07CB-1599-43C2-9D88-E2FB14ECE0BD}" dt="2023-08-02T16:21:55.891" v="623"/>
          <ac:picMkLst>
            <pc:docMk/>
            <pc:sldMk cId="322562355" sldId="297"/>
            <ac:picMk id="5" creationId="{C7562C9A-215F-4D96-8C91-F4E0DB438396}"/>
          </ac:picMkLst>
        </pc:pic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E5B4EDC-59C0-49C7-8ADA-5A781B329E02}" type="datetimeFigureOut">
              <a:rPr lang="en-US"/>
              <a:t>10/4/2023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429053-DC2A-4342-ADD4-2FD729D91E2C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23204575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2D8D46A-B586-417D-BFBD-8C8FE0AAF762}" type="datetimeFigureOut">
              <a:rPr lang="en-US"/>
              <a:t>10/4/2023</a:t>
            </a:fld>
            <a:endParaRPr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t>Click to edit Master text styles</a:t>
            </a:r>
          </a:p>
          <a:p>
            <a:pPr lvl="1"/>
            <a:r>
              <a:t>Second level</a:t>
            </a:r>
          </a:p>
          <a:p>
            <a:pPr lvl="2"/>
            <a:r>
              <a:t>Third level</a:t>
            </a:r>
          </a:p>
          <a:p>
            <a:pPr lvl="3"/>
            <a:r>
              <a:t>Fourth level</a:t>
            </a:r>
          </a:p>
          <a:p>
            <a:pPr lvl="4"/>
            <a:r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EBA5BD7-F043-4D1B-AA17-CD412FC534DE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767057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Innovation, Science &amp; Economic Development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EBA5BD7-F043-4D1B-AA17-CD412FC534DE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043719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EBA5BD7-F043-4D1B-AA17-CD412FC534DE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354933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Battle of Duck Lake monument. Start of the Riel Rebellion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EBA5BD7-F043-4D1B-AA17-CD412FC534DE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150009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Attended SIIT IT Support Specialist program</a:t>
            </a:r>
          </a:p>
          <a:p>
            <a:r>
              <a:rPr lang="en-US" dirty="0" err="1"/>
              <a:t>iPerf</a:t>
            </a:r>
            <a:r>
              <a:rPr lang="en-US" dirty="0"/>
              <a:t> tools to measure maximum bandwidth and </a:t>
            </a:r>
            <a:r>
              <a:rPr lang="en-US" dirty="0" err="1"/>
              <a:t>dBi</a:t>
            </a:r>
            <a:r>
              <a:rPr lang="en-US" dirty="0"/>
              <a:t> values between the homes and the APs</a:t>
            </a:r>
          </a:p>
          <a:p>
            <a:r>
              <a:rPr lang="en-US" dirty="0"/>
              <a:t>Spectrum Analysis using the AP</a:t>
            </a:r>
          </a:p>
          <a:p>
            <a:r>
              <a:rPr lang="en-US" dirty="0"/>
              <a:t>Centralized Network Management System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EBA5BD7-F043-4D1B-AA17-CD412FC534DE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056024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No Data Caps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EBA5BD7-F043-4D1B-AA17-CD412FC534DE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467234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EBA5BD7-F043-4D1B-AA17-CD412FC534DE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893143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EBA5BD7-F043-4D1B-AA17-CD412FC534DE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402706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EBA5BD7-F043-4D1B-AA17-CD412FC534DE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43885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diagonals"/>
          <p:cNvGrpSpPr/>
          <p:nvPr/>
        </p:nvGrpSpPr>
        <p:grpSpPr>
          <a:xfrm>
            <a:off x="7516443" y="4145281"/>
            <a:ext cx="4686117" cy="2731407"/>
            <a:chOff x="5638800" y="3108960"/>
            <a:chExt cx="3515503" cy="2048555"/>
          </a:xfrm>
        </p:grpSpPr>
        <p:cxnSp>
          <p:nvCxnSpPr>
            <p:cNvPr id="14" name="Straight Connector 13"/>
            <p:cNvCxnSpPr/>
            <p:nvPr/>
          </p:nvCxnSpPr>
          <p:spPr>
            <a:xfrm flipV="1">
              <a:off x="5638800" y="3108960"/>
              <a:ext cx="3515503" cy="2037116"/>
            </a:xfrm>
            <a:prstGeom prst="line">
              <a:avLst/>
            </a:prstGeom>
            <a:noFill/>
            <a:ln w="38100">
              <a:gradFill>
                <a:gsLst>
                  <a:gs pos="50000">
                    <a:schemeClr val="accent1">
                      <a:lumMod val="75000"/>
                    </a:schemeClr>
                  </a:gs>
                  <a:gs pos="0">
                    <a:schemeClr val="accent1"/>
                  </a:gs>
                  <a:gs pos="100000">
                    <a:schemeClr val="accent1"/>
                  </a:gs>
                </a:gsLst>
                <a:lin ang="54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flipV="1">
              <a:off x="6004643" y="3333750"/>
              <a:ext cx="3149660" cy="1823765"/>
            </a:xfrm>
            <a:prstGeom prst="line">
              <a:avLst/>
            </a:prstGeom>
            <a:noFill/>
            <a:ln w="28575">
              <a:gradFill>
                <a:gsLst>
                  <a:gs pos="0">
                    <a:schemeClr val="accent1">
                      <a:lumMod val="75000"/>
                    </a:schemeClr>
                  </a:gs>
                  <a:gs pos="50000">
                    <a:schemeClr val="accent1">
                      <a:lumMod val="75000"/>
                    </a:schemeClr>
                  </a:gs>
                  <a:gs pos="100000">
                    <a:schemeClr val="accent1"/>
                  </a:gs>
                </a:gsLst>
                <a:lin ang="54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flipV="1">
              <a:off x="6388342" y="3549891"/>
              <a:ext cx="2765961" cy="1600149"/>
            </a:xfrm>
            <a:prstGeom prst="line">
              <a:avLst/>
            </a:prstGeom>
            <a:noFill/>
            <a:ln w="25400">
              <a:gradFill>
                <a:gsLst>
                  <a:gs pos="0">
                    <a:schemeClr val="accent1">
                      <a:lumMod val="50000"/>
                    </a:schemeClr>
                  </a:gs>
                  <a:gs pos="100000">
                    <a:schemeClr val="accent1">
                      <a:lumMod val="75000"/>
                    </a:schemeClr>
                  </a:gs>
                </a:gsLst>
                <a:lin ang="54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grpSp>
        <p:nvGrpSpPr>
          <p:cNvPr id="12" name="bottom lines"/>
          <p:cNvGrpSpPr/>
          <p:nvPr/>
        </p:nvGrpSpPr>
        <p:grpSpPr>
          <a:xfrm>
            <a:off x="-8916" y="6057149"/>
            <a:ext cx="5498726" cy="820207"/>
            <a:chOff x="-6689" y="4553748"/>
            <a:chExt cx="4125119" cy="615155"/>
          </a:xfrm>
        </p:grpSpPr>
        <p:sp>
          <p:nvSpPr>
            <p:cNvPr id="9" name="Freeform 8"/>
            <p:cNvSpPr/>
            <p:nvPr/>
          </p:nvSpPr>
          <p:spPr>
            <a:xfrm rot="16200000">
              <a:off x="1754302" y="2802395"/>
              <a:ext cx="612775" cy="4115481"/>
            </a:xfrm>
            <a:custGeom>
              <a:avLst/>
              <a:gdLst>
                <a:gd name="connsiteX0" fmla="*/ 0 w 603250"/>
                <a:gd name="connsiteY0" fmla="*/ 3905250 h 3905250"/>
                <a:gd name="connsiteX1" fmla="*/ 603250 w 603250"/>
                <a:gd name="connsiteY1" fmla="*/ 2984500 h 3905250"/>
                <a:gd name="connsiteX2" fmla="*/ 603250 w 603250"/>
                <a:gd name="connsiteY2" fmla="*/ 0 h 3905250"/>
                <a:gd name="connsiteX0" fmla="*/ 0 w 612775"/>
                <a:gd name="connsiteY0" fmla="*/ 3919538 h 3919538"/>
                <a:gd name="connsiteX1" fmla="*/ 612775 w 612775"/>
                <a:gd name="connsiteY1" fmla="*/ 2984500 h 3919538"/>
                <a:gd name="connsiteX2" fmla="*/ 612775 w 612775"/>
                <a:gd name="connsiteY2" fmla="*/ 0 h 3919538"/>
                <a:gd name="connsiteX0" fmla="*/ 0 w 612775"/>
                <a:gd name="connsiteY0" fmla="*/ 4115481 h 4115481"/>
                <a:gd name="connsiteX1" fmla="*/ 612775 w 612775"/>
                <a:gd name="connsiteY1" fmla="*/ 3180443 h 4115481"/>
                <a:gd name="connsiteX2" fmla="*/ 612775 w 612775"/>
                <a:gd name="connsiteY2" fmla="*/ 0 h 41154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12775" h="4115481">
                  <a:moveTo>
                    <a:pt x="0" y="4115481"/>
                  </a:moveTo>
                  <a:lnTo>
                    <a:pt x="612775" y="3180443"/>
                  </a:lnTo>
                  <a:lnTo>
                    <a:pt x="612775" y="0"/>
                  </a:lnTo>
                </a:path>
              </a:pathLst>
            </a:custGeom>
            <a:noFill/>
            <a:ln w="38100">
              <a:gradFill>
                <a:gsLst>
                  <a:gs pos="50000">
                    <a:schemeClr val="accent1">
                      <a:lumMod val="75000"/>
                    </a:schemeClr>
                  </a:gs>
                  <a:gs pos="0">
                    <a:schemeClr val="accent1"/>
                  </a:gs>
                  <a:gs pos="100000">
                    <a:schemeClr val="accent1"/>
                  </a:gs>
                </a:gsLst>
                <a:lin ang="54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/>
            </a:p>
          </p:txBody>
        </p:sp>
        <p:sp>
          <p:nvSpPr>
            <p:cNvPr id="10" name="Freeform 9"/>
            <p:cNvSpPr/>
            <p:nvPr/>
          </p:nvSpPr>
          <p:spPr>
            <a:xfrm rot="16200000">
              <a:off x="1604659" y="3152814"/>
              <a:ext cx="410751" cy="3621427"/>
            </a:xfrm>
            <a:custGeom>
              <a:avLst/>
              <a:gdLst>
                <a:gd name="connsiteX0" fmla="*/ 0 w 603250"/>
                <a:gd name="connsiteY0" fmla="*/ 3905250 h 3905250"/>
                <a:gd name="connsiteX1" fmla="*/ 603250 w 603250"/>
                <a:gd name="connsiteY1" fmla="*/ 2984500 h 3905250"/>
                <a:gd name="connsiteX2" fmla="*/ 603250 w 603250"/>
                <a:gd name="connsiteY2" fmla="*/ 0 h 3905250"/>
                <a:gd name="connsiteX0" fmla="*/ 0 w 612775"/>
                <a:gd name="connsiteY0" fmla="*/ 3919538 h 3919538"/>
                <a:gd name="connsiteX1" fmla="*/ 612775 w 612775"/>
                <a:gd name="connsiteY1" fmla="*/ 2984500 h 3919538"/>
                <a:gd name="connsiteX2" fmla="*/ 612775 w 612775"/>
                <a:gd name="connsiteY2" fmla="*/ 0 h 3919538"/>
                <a:gd name="connsiteX0" fmla="*/ 0 w 612775"/>
                <a:gd name="connsiteY0" fmla="*/ 3919538 h 3919538"/>
                <a:gd name="connsiteX1" fmla="*/ 202024 w 612775"/>
                <a:gd name="connsiteY1" fmla="*/ 3607676 h 3919538"/>
                <a:gd name="connsiteX2" fmla="*/ 612775 w 612775"/>
                <a:gd name="connsiteY2" fmla="*/ 2984500 h 3919538"/>
                <a:gd name="connsiteX3" fmla="*/ 612775 w 612775"/>
                <a:gd name="connsiteY3" fmla="*/ 0 h 3919538"/>
                <a:gd name="connsiteX0" fmla="*/ 0 w 410751"/>
                <a:gd name="connsiteY0" fmla="*/ 3607676 h 3607676"/>
                <a:gd name="connsiteX1" fmla="*/ 410751 w 410751"/>
                <a:gd name="connsiteY1" fmla="*/ 2984500 h 3607676"/>
                <a:gd name="connsiteX2" fmla="*/ 410751 w 410751"/>
                <a:gd name="connsiteY2" fmla="*/ 0 h 3607676"/>
                <a:gd name="connsiteX0" fmla="*/ 0 w 410751"/>
                <a:gd name="connsiteY0" fmla="*/ 3607676 h 3607676"/>
                <a:gd name="connsiteX1" fmla="*/ 410751 w 410751"/>
                <a:gd name="connsiteY1" fmla="*/ 2984500 h 3607676"/>
                <a:gd name="connsiteX2" fmla="*/ 409575 w 410751"/>
                <a:gd name="connsiteY2" fmla="*/ 185820 h 3607676"/>
                <a:gd name="connsiteX3" fmla="*/ 410751 w 410751"/>
                <a:gd name="connsiteY3" fmla="*/ 0 h 3607676"/>
                <a:gd name="connsiteX0" fmla="*/ 0 w 410751"/>
                <a:gd name="connsiteY0" fmla="*/ 3421856 h 3421856"/>
                <a:gd name="connsiteX1" fmla="*/ 410751 w 410751"/>
                <a:gd name="connsiteY1" fmla="*/ 2798680 h 3421856"/>
                <a:gd name="connsiteX2" fmla="*/ 409575 w 410751"/>
                <a:gd name="connsiteY2" fmla="*/ 0 h 3421856"/>
                <a:gd name="connsiteX0" fmla="*/ 0 w 410751"/>
                <a:gd name="connsiteY0" fmla="*/ 3614170 h 3614170"/>
                <a:gd name="connsiteX1" fmla="*/ 410751 w 410751"/>
                <a:gd name="connsiteY1" fmla="*/ 2990994 h 3614170"/>
                <a:gd name="connsiteX2" fmla="*/ 405947 w 410751"/>
                <a:gd name="connsiteY2" fmla="*/ 0 h 3614170"/>
                <a:gd name="connsiteX0" fmla="*/ 0 w 410751"/>
                <a:gd name="connsiteY0" fmla="*/ 3621427 h 3621427"/>
                <a:gd name="connsiteX1" fmla="*/ 410751 w 410751"/>
                <a:gd name="connsiteY1" fmla="*/ 2998251 h 3621427"/>
                <a:gd name="connsiteX2" fmla="*/ 405947 w 410751"/>
                <a:gd name="connsiteY2" fmla="*/ 0 h 36214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10751" h="3621427">
                  <a:moveTo>
                    <a:pt x="0" y="3621427"/>
                  </a:moveTo>
                  <a:lnTo>
                    <a:pt x="410751" y="2998251"/>
                  </a:lnTo>
                  <a:cubicBezTo>
                    <a:pt x="410359" y="2065358"/>
                    <a:pt x="406339" y="932893"/>
                    <a:pt x="405947" y="0"/>
                  </a:cubicBezTo>
                </a:path>
              </a:pathLst>
            </a:custGeom>
            <a:noFill/>
            <a:ln w="28575">
              <a:gradFill>
                <a:gsLst>
                  <a:gs pos="0">
                    <a:schemeClr val="accent1">
                      <a:lumMod val="75000"/>
                    </a:schemeClr>
                  </a:gs>
                  <a:gs pos="50000">
                    <a:schemeClr val="accent1">
                      <a:lumMod val="75000"/>
                    </a:schemeClr>
                  </a:gs>
                  <a:gs pos="100000">
                    <a:schemeClr val="accent1"/>
                  </a:gs>
                </a:gsLst>
                <a:lin ang="54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/>
            </a:p>
          </p:txBody>
        </p:sp>
        <p:sp>
          <p:nvSpPr>
            <p:cNvPr id="11" name="Freeform 10"/>
            <p:cNvSpPr/>
            <p:nvPr/>
          </p:nvSpPr>
          <p:spPr>
            <a:xfrm rot="16200000">
              <a:off x="1462308" y="3453376"/>
              <a:ext cx="241768" cy="3179761"/>
            </a:xfrm>
            <a:custGeom>
              <a:avLst/>
              <a:gdLst>
                <a:gd name="connsiteX0" fmla="*/ 0 w 603250"/>
                <a:gd name="connsiteY0" fmla="*/ 3905250 h 3905250"/>
                <a:gd name="connsiteX1" fmla="*/ 603250 w 603250"/>
                <a:gd name="connsiteY1" fmla="*/ 2984500 h 3905250"/>
                <a:gd name="connsiteX2" fmla="*/ 603250 w 603250"/>
                <a:gd name="connsiteY2" fmla="*/ 0 h 3905250"/>
                <a:gd name="connsiteX0" fmla="*/ 0 w 612775"/>
                <a:gd name="connsiteY0" fmla="*/ 3919538 h 3919538"/>
                <a:gd name="connsiteX1" fmla="*/ 612775 w 612775"/>
                <a:gd name="connsiteY1" fmla="*/ 2984500 h 3919538"/>
                <a:gd name="connsiteX2" fmla="*/ 612775 w 612775"/>
                <a:gd name="connsiteY2" fmla="*/ 0 h 3919538"/>
                <a:gd name="connsiteX0" fmla="*/ 0 w 612775"/>
                <a:gd name="connsiteY0" fmla="*/ 3919538 h 3919538"/>
                <a:gd name="connsiteX1" fmla="*/ 373856 w 612775"/>
                <a:gd name="connsiteY1" fmla="*/ 3344891 h 3919538"/>
                <a:gd name="connsiteX2" fmla="*/ 612775 w 612775"/>
                <a:gd name="connsiteY2" fmla="*/ 2984500 h 3919538"/>
                <a:gd name="connsiteX3" fmla="*/ 612775 w 612775"/>
                <a:gd name="connsiteY3" fmla="*/ 0 h 3919538"/>
                <a:gd name="connsiteX0" fmla="*/ 0 w 238919"/>
                <a:gd name="connsiteY0" fmla="*/ 3344891 h 3344891"/>
                <a:gd name="connsiteX1" fmla="*/ 238919 w 238919"/>
                <a:gd name="connsiteY1" fmla="*/ 2984500 h 3344891"/>
                <a:gd name="connsiteX2" fmla="*/ 238919 w 238919"/>
                <a:gd name="connsiteY2" fmla="*/ 0 h 3344891"/>
                <a:gd name="connsiteX0" fmla="*/ 0 w 238919"/>
                <a:gd name="connsiteY0" fmla="*/ 3344891 h 3344891"/>
                <a:gd name="connsiteX1" fmla="*/ 238919 w 238919"/>
                <a:gd name="connsiteY1" fmla="*/ 2984500 h 3344891"/>
                <a:gd name="connsiteX2" fmla="*/ 238125 w 238919"/>
                <a:gd name="connsiteY2" fmla="*/ 368330 h 3344891"/>
                <a:gd name="connsiteX3" fmla="*/ 238919 w 238919"/>
                <a:gd name="connsiteY3" fmla="*/ 0 h 3344891"/>
                <a:gd name="connsiteX0" fmla="*/ 0 w 238919"/>
                <a:gd name="connsiteY0" fmla="*/ 2976561 h 2976561"/>
                <a:gd name="connsiteX1" fmla="*/ 238919 w 238919"/>
                <a:gd name="connsiteY1" fmla="*/ 2616170 h 2976561"/>
                <a:gd name="connsiteX2" fmla="*/ 238125 w 238919"/>
                <a:gd name="connsiteY2" fmla="*/ 0 h 2976561"/>
                <a:gd name="connsiteX0" fmla="*/ 0 w 241768"/>
                <a:gd name="connsiteY0" fmla="*/ 3179761 h 3179761"/>
                <a:gd name="connsiteX1" fmla="*/ 238919 w 241768"/>
                <a:gd name="connsiteY1" fmla="*/ 2819370 h 3179761"/>
                <a:gd name="connsiteX2" fmla="*/ 241754 w 241768"/>
                <a:gd name="connsiteY2" fmla="*/ 0 h 31797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41768" h="3179761">
                  <a:moveTo>
                    <a:pt x="0" y="3179761"/>
                  </a:moveTo>
                  <a:lnTo>
                    <a:pt x="238919" y="2819370"/>
                  </a:lnTo>
                  <a:cubicBezTo>
                    <a:pt x="238654" y="1947313"/>
                    <a:pt x="242019" y="872057"/>
                    <a:pt x="241754" y="0"/>
                  </a:cubicBezTo>
                </a:path>
              </a:pathLst>
            </a:custGeom>
            <a:noFill/>
            <a:ln w="25400">
              <a:gradFill>
                <a:gsLst>
                  <a:gs pos="0">
                    <a:schemeClr val="accent1">
                      <a:lumMod val="50000"/>
                    </a:schemeClr>
                  </a:gs>
                  <a:gs pos="100000">
                    <a:schemeClr val="accent1">
                      <a:lumMod val="75000"/>
                    </a:schemeClr>
                  </a:gs>
                </a:gsLst>
                <a:lin ang="54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25176" y="584200"/>
            <a:ext cx="8735325" cy="2000251"/>
          </a:xfrm>
        </p:spPr>
        <p:txBody>
          <a:bodyPr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25176" y="2616200"/>
            <a:ext cx="8735325" cy="1752600"/>
          </a:xfrm>
        </p:spPr>
        <p:txBody>
          <a:bodyPr>
            <a:normAutofit/>
          </a:bodyPr>
          <a:lstStyle>
            <a:lvl1pPr marL="0" indent="0" algn="l">
              <a:spcBef>
                <a:spcPts val="0"/>
              </a:spcBef>
              <a:buNone/>
              <a:defRPr sz="2800" cap="all" spc="200" baseline="0">
                <a:solidFill>
                  <a:schemeClr val="accent1"/>
                </a:solidFill>
              </a:defRPr>
            </a:lvl1pPr>
            <a:lvl2pPr marL="6094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9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4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9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4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9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sp>
        <p:nvSpPr>
          <p:cNvPr id="22" name="Date Placeholder 2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DFD029-FB74-4578-B929-F66AA97659CA}" type="datetimeFigureOut">
              <a:rPr lang="en-US"/>
              <a:t>10/4/2023</a:t>
            </a:fld>
            <a:endParaRPr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24" name="Slide Number Placeholder 2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4DD1E-5D91-48A3-AD6D-45FBA980D106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8474885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 baseline="0"/>
            </a:lvl8pPr>
            <a:lvl9pPr>
              <a:defRPr baseline="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DFD029-FB74-4578-B929-F66AA97659CA}" type="datetimeFigureOut">
              <a:rPr lang="en-US"/>
              <a:t>10/4/2023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4DD1E-5D91-48A3-AD6D-45FBA980D106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9966751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584200"/>
            <a:ext cx="2742486" cy="5588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18882" y="584200"/>
            <a:ext cx="7414869" cy="5588000"/>
          </a:xfrm>
        </p:spPr>
        <p:txBody>
          <a:bodyPr vert="eaVert"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DFD029-FB74-4578-B929-F66AA97659CA}" type="datetimeFigureOut">
              <a:rPr lang="en-US"/>
              <a:t>10/4/2023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4DD1E-5D91-48A3-AD6D-45FBA980D106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5958864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DFD029-FB74-4578-B929-F66AA97659CA}" type="datetimeFigureOut">
              <a:rPr lang="en-US"/>
              <a:t>10/4/2023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4DD1E-5D91-48A3-AD6D-45FBA980D106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4067690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diagonals"/>
          <p:cNvGrpSpPr/>
          <p:nvPr/>
        </p:nvGrpSpPr>
        <p:grpSpPr>
          <a:xfrm>
            <a:off x="7516443" y="4145281"/>
            <a:ext cx="4686117" cy="2731407"/>
            <a:chOff x="5638800" y="3108960"/>
            <a:chExt cx="3515503" cy="2048555"/>
          </a:xfrm>
        </p:grpSpPr>
        <p:cxnSp>
          <p:nvCxnSpPr>
            <p:cNvPr id="12" name="Straight Connector 11"/>
            <p:cNvCxnSpPr/>
            <p:nvPr/>
          </p:nvCxnSpPr>
          <p:spPr>
            <a:xfrm flipV="1">
              <a:off x="5638800" y="3108960"/>
              <a:ext cx="3515503" cy="2037116"/>
            </a:xfrm>
            <a:prstGeom prst="line">
              <a:avLst/>
            </a:prstGeom>
            <a:noFill/>
            <a:ln w="38100">
              <a:gradFill>
                <a:gsLst>
                  <a:gs pos="50000">
                    <a:schemeClr val="accent1">
                      <a:lumMod val="75000"/>
                    </a:schemeClr>
                  </a:gs>
                  <a:gs pos="0">
                    <a:schemeClr val="accent1"/>
                  </a:gs>
                  <a:gs pos="100000">
                    <a:schemeClr val="accent1"/>
                  </a:gs>
                </a:gsLst>
                <a:lin ang="54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flipV="1">
              <a:off x="6004643" y="3333750"/>
              <a:ext cx="3149660" cy="1823765"/>
            </a:xfrm>
            <a:prstGeom prst="line">
              <a:avLst/>
            </a:prstGeom>
            <a:noFill/>
            <a:ln w="28575">
              <a:gradFill>
                <a:gsLst>
                  <a:gs pos="0">
                    <a:schemeClr val="accent1">
                      <a:lumMod val="75000"/>
                    </a:schemeClr>
                  </a:gs>
                  <a:gs pos="50000">
                    <a:schemeClr val="accent1">
                      <a:lumMod val="75000"/>
                    </a:schemeClr>
                  </a:gs>
                  <a:gs pos="100000">
                    <a:schemeClr val="accent1"/>
                  </a:gs>
                </a:gsLst>
                <a:lin ang="54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flipV="1">
              <a:off x="6388342" y="3549891"/>
              <a:ext cx="2765961" cy="1600149"/>
            </a:xfrm>
            <a:prstGeom prst="line">
              <a:avLst/>
            </a:prstGeom>
            <a:noFill/>
            <a:ln w="25400">
              <a:gradFill>
                <a:gsLst>
                  <a:gs pos="0">
                    <a:schemeClr val="accent1">
                      <a:lumMod val="50000"/>
                    </a:schemeClr>
                  </a:gs>
                  <a:gs pos="100000">
                    <a:schemeClr val="accent1">
                      <a:lumMod val="75000"/>
                    </a:schemeClr>
                  </a:gs>
                </a:gsLst>
                <a:lin ang="54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25177" y="2209801"/>
            <a:ext cx="8938472" cy="2764335"/>
          </a:xfrm>
        </p:spPr>
        <p:txBody>
          <a:bodyPr anchor="b">
            <a:normAutofit/>
          </a:bodyPr>
          <a:lstStyle>
            <a:lvl1pPr algn="l">
              <a:defRPr sz="5400" b="0" cap="none" baseline="0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25176" y="4951266"/>
            <a:ext cx="7069519" cy="1220933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buNone/>
              <a:defRPr sz="2800" cap="all" spc="200" baseline="0">
                <a:solidFill>
                  <a:schemeClr val="accent1"/>
                </a:solidFill>
              </a:defRPr>
            </a:lvl1pPr>
            <a:lvl2pPr marL="609493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8987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2848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3797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4746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5696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6645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7594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DFD029-FB74-4578-B929-F66AA97659CA}" type="datetimeFigureOut">
              <a:rPr lang="en-US"/>
              <a:t>10/4/2023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4DD1E-5D91-48A3-AD6D-45FBA980D106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6163306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18883" y="1706880"/>
            <a:ext cx="5078677" cy="4465320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 baseline="0"/>
            </a:lvl8pPr>
            <a:lvl9pPr>
              <a:defRPr sz="2000" baseline="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0707" y="1706880"/>
            <a:ext cx="5078677" cy="4465320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DFD029-FB74-4578-B929-F66AA97659CA}" type="datetimeFigureOut">
              <a:rPr lang="en-US"/>
              <a:t>10/4/2023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4DD1E-5D91-48A3-AD6D-45FBA980D106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5576477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8883" y="1701800"/>
            <a:ext cx="5082740" cy="91440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800" b="0" cap="all" spc="200" baseline="0">
                <a:solidFill>
                  <a:schemeClr val="accent1"/>
                </a:solidFill>
              </a:defRPr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18883" y="2717800"/>
            <a:ext cx="5078677" cy="3454400"/>
          </a:xfrm>
        </p:spPr>
        <p:txBody>
          <a:bodyPr>
            <a:no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 baseline="0"/>
            </a:lvl7pPr>
            <a:lvl8pPr>
              <a:defRPr sz="2000" baseline="0"/>
            </a:lvl8pPr>
            <a:lvl9pPr>
              <a:defRPr sz="2000" baseline="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96644" y="1701800"/>
            <a:ext cx="5082740" cy="91440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800" b="0" cap="all" spc="200" baseline="0">
                <a:solidFill>
                  <a:schemeClr val="accent1"/>
                </a:solidFill>
              </a:defRPr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00707" y="2717800"/>
            <a:ext cx="5078677" cy="3454400"/>
          </a:xfrm>
        </p:spPr>
        <p:txBody>
          <a:bodyPr>
            <a:no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2000" baseline="0"/>
            </a:lvl6pPr>
            <a:lvl7pPr>
              <a:defRPr sz="2000" baseline="0"/>
            </a:lvl7pPr>
            <a:lvl8pPr>
              <a:defRPr sz="2000" baseline="0"/>
            </a:lvl8pPr>
            <a:lvl9pPr>
              <a:defRPr sz="2000" baseline="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DFD029-FB74-4578-B929-F66AA97659CA}" type="datetimeFigureOut">
              <a:rPr lang="en-US"/>
              <a:t>10/4/2023</a:t>
            </a:fld>
            <a:endParaRPr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4DD1E-5D91-48A3-AD6D-45FBA980D106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5953819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DFD029-FB74-4578-B929-F66AA97659CA}" type="datetimeFigureOut">
              <a:rPr lang="en-US"/>
              <a:t>10/4/2023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4DD1E-5D91-48A3-AD6D-45FBA980D106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5152291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DFD029-FB74-4578-B929-F66AA97659CA}" type="datetimeFigureOut">
              <a:rPr lang="en-US"/>
              <a:t>10/4/2023</a:t>
            </a:fld>
            <a:endParaRPr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4DD1E-5D91-48A3-AD6D-45FBA980D106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1724785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8882" y="1701800"/>
            <a:ext cx="4062942" cy="2438400"/>
          </a:xfrm>
        </p:spPr>
        <p:txBody>
          <a:bodyPr anchor="b">
            <a:normAutofit/>
          </a:bodyPr>
          <a:lstStyle>
            <a:lvl1pPr algn="l">
              <a:defRPr sz="2800" b="0" cap="all" spc="200" baseline="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18882" y="4241800"/>
            <a:ext cx="4062942" cy="1930400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84971" y="584200"/>
            <a:ext cx="6094413" cy="5588000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 baseline="0"/>
            </a:lvl8pPr>
            <a:lvl9pPr>
              <a:defRPr sz="2000" baseline="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DFD029-FB74-4578-B929-F66AA97659CA}" type="datetimeFigureOut">
              <a:rPr lang="en-US"/>
              <a:t>10/4/2023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4DD1E-5D91-48A3-AD6D-45FBA980D106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6181393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8882" y="1701800"/>
            <a:ext cx="4062942" cy="2438400"/>
          </a:xfrm>
        </p:spPr>
        <p:txBody>
          <a:bodyPr anchor="b">
            <a:normAutofit/>
          </a:bodyPr>
          <a:lstStyle>
            <a:lvl1pPr algn="l">
              <a:defRPr sz="2800" b="0" cap="all" spc="200" baseline="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18882" y="4241800"/>
            <a:ext cx="4062942" cy="1930400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Picture Placeholder 2" descr="An empty placeholder to add an image. Click on the placeholder and select the image that you wish to add."/>
          <p:cNvSpPr>
            <a:spLocks noGrp="1"/>
          </p:cNvSpPr>
          <p:nvPr>
            <p:ph type="pic" idx="1"/>
          </p:nvPr>
        </p:nvSpPr>
        <p:spPr>
          <a:xfrm>
            <a:off x="5484971" y="584200"/>
            <a:ext cx="6094413" cy="5588000"/>
          </a:xfrm>
          <a:ln w="12700">
            <a:solidFill>
              <a:schemeClr val="bg1">
                <a:lumMod val="75000"/>
                <a:lumOff val="25000"/>
              </a:schemeClr>
            </a:solidFill>
            <a:miter lim="800000"/>
          </a:ln>
        </p:spPr>
        <p:txBody>
          <a:bodyPr>
            <a:normAutofit/>
          </a:bodyPr>
          <a:lstStyle>
            <a:lvl1pPr marL="0" indent="0">
              <a:buNone/>
              <a:defRPr sz="2800"/>
            </a:lvl1pPr>
            <a:lvl2pPr marL="609493" indent="0">
              <a:buNone/>
              <a:defRPr sz="3700"/>
            </a:lvl2pPr>
            <a:lvl3pPr marL="1218987" indent="0">
              <a:buNone/>
              <a:defRPr sz="3200"/>
            </a:lvl3pPr>
            <a:lvl4pPr marL="1828480" indent="0">
              <a:buNone/>
              <a:defRPr sz="2700"/>
            </a:lvl4pPr>
            <a:lvl5pPr marL="2437973" indent="0">
              <a:buNone/>
              <a:defRPr sz="2700"/>
            </a:lvl5pPr>
            <a:lvl6pPr marL="3047467" indent="0">
              <a:buNone/>
              <a:defRPr sz="2700"/>
            </a:lvl6pPr>
            <a:lvl7pPr marL="3656960" indent="0">
              <a:buNone/>
              <a:defRPr sz="2700"/>
            </a:lvl7pPr>
            <a:lvl8pPr marL="4266453" indent="0">
              <a:buNone/>
              <a:defRPr sz="2700"/>
            </a:lvl8pPr>
            <a:lvl9pPr marL="4875947" indent="0">
              <a:buNone/>
              <a:defRPr sz="2700"/>
            </a:lvl9pPr>
          </a:lstStyle>
          <a:p>
            <a:r>
              <a:rPr lang="en-US"/>
              <a:t>Click icon to add picture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DFD029-FB74-4578-B929-F66AA97659CA}" type="datetimeFigureOut">
              <a:rPr lang="en-US"/>
              <a:t>10/4/2023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4DD1E-5D91-48A3-AD6D-45FBA980D106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2234316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tint val="100000"/>
                <a:shade val="0"/>
                <a:satMod val="100000"/>
              </a:schemeClr>
            </a:gs>
            <a:gs pos="85000">
              <a:schemeClr val="bg2">
                <a:tint val="100000"/>
                <a:shade val="30000"/>
                <a:satMod val="100000"/>
              </a:schemeClr>
            </a:gs>
            <a:gs pos="100000">
              <a:schemeClr val="bg2">
                <a:shade val="60000"/>
                <a:satMod val="100000"/>
              </a:schemeClr>
            </a:gs>
          </a:gsLst>
          <a:lin ang="36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left lines"/>
          <p:cNvGrpSpPr/>
          <p:nvPr/>
        </p:nvGrpSpPr>
        <p:grpSpPr>
          <a:xfrm>
            <a:off x="-15870" y="-3174"/>
            <a:ext cx="819993" cy="5229225"/>
            <a:chOff x="-11906" y="-2381"/>
            <a:chExt cx="615155" cy="3921919"/>
          </a:xfrm>
        </p:grpSpPr>
        <p:sp>
          <p:nvSpPr>
            <p:cNvPr id="10" name="Freeform 9"/>
            <p:cNvSpPr/>
            <p:nvPr/>
          </p:nvSpPr>
          <p:spPr>
            <a:xfrm>
              <a:off x="-9526" y="0"/>
              <a:ext cx="612775" cy="3919538"/>
            </a:xfrm>
            <a:custGeom>
              <a:avLst/>
              <a:gdLst>
                <a:gd name="connsiteX0" fmla="*/ 0 w 603250"/>
                <a:gd name="connsiteY0" fmla="*/ 3905250 h 3905250"/>
                <a:gd name="connsiteX1" fmla="*/ 603250 w 603250"/>
                <a:gd name="connsiteY1" fmla="*/ 2984500 h 3905250"/>
                <a:gd name="connsiteX2" fmla="*/ 603250 w 603250"/>
                <a:gd name="connsiteY2" fmla="*/ 0 h 3905250"/>
                <a:gd name="connsiteX0" fmla="*/ 0 w 612775"/>
                <a:gd name="connsiteY0" fmla="*/ 3919538 h 3919538"/>
                <a:gd name="connsiteX1" fmla="*/ 612775 w 612775"/>
                <a:gd name="connsiteY1" fmla="*/ 2984500 h 3919538"/>
                <a:gd name="connsiteX2" fmla="*/ 612775 w 612775"/>
                <a:gd name="connsiteY2" fmla="*/ 0 h 39195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12775" h="3919538">
                  <a:moveTo>
                    <a:pt x="0" y="3919538"/>
                  </a:moveTo>
                  <a:lnTo>
                    <a:pt x="612775" y="2984500"/>
                  </a:lnTo>
                  <a:lnTo>
                    <a:pt x="612775" y="0"/>
                  </a:lnTo>
                </a:path>
              </a:pathLst>
            </a:custGeom>
            <a:noFill/>
            <a:ln w="38100">
              <a:gradFill>
                <a:gsLst>
                  <a:gs pos="50000">
                    <a:schemeClr val="accent1">
                      <a:lumMod val="75000"/>
                    </a:schemeClr>
                  </a:gs>
                  <a:gs pos="0">
                    <a:schemeClr val="accent1"/>
                  </a:gs>
                  <a:gs pos="100000">
                    <a:schemeClr val="accent1"/>
                  </a:gs>
                </a:gsLst>
                <a:lin ang="54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Freeform 10"/>
            <p:cNvSpPr/>
            <p:nvPr/>
          </p:nvSpPr>
          <p:spPr>
            <a:xfrm>
              <a:off x="-11906" y="0"/>
              <a:ext cx="410751" cy="3421856"/>
            </a:xfrm>
            <a:custGeom>
              <a:avLst/>
              <a:gdLst>
                <a:gd name="connsiteX0" fmla="*/ 0 w 603250"/>
                <a:gd name="connsiteY0" fmla="*/ 3905250 h 3905250"/>
                <a:gd name="connsiteX1" fmla="*/ 603250 w 603250"/>
                <a:gd name="connsiteY1" fmla="*/ 2984500 h 3905250"/>
                <a:gd name="connsiteX2" fmla="*/ 603250 w 603250"/>
                <a:gd name="connsiteY2" fmla="*/ 0 h 3905250"/>
                <a:gd name="connsiteX0" fmla="*/ 0 w 612775"/>
                <a:gd name="connsiteY0" fmla="*/ 3919538 h 3919538"/>
                <a:gd name="connsiteX1" fmla="*/ 612775 w 612775"/>
                <a:gd name="connsiteY1" fmla="*/ 2984500 h 3919538"/>
                <a:gd name="connsiteX2" fmla="*/ 612775 w 612775"/>
                <a:gd name="connsiteY2" fmla="*/ 0 h 3919538"/>
                <a:gd name="connsiteX0" fmla="*/ 0 w 612775"/>
                <a:gd name="connsiteY0" fmla="*/ 3919538 h 3919538"/>
                <a:gd name="connsiteX1" fmla="*/ 202024 w 612775"/>
                <a:gd name="connsiteY1" fmla="*/ 3607676 h 3919538"/>
                <a:gd name="connsiteX2" fmla="*/ 612775 w 612775"/>
                <a:gd name="connsiteY2" fmla="*/ 2984500 h 3919538"/>
                <a:gd name="connsiteX3" fmla="*/ 612775 w 612775"/>
                <a:gd name="connsiteY3" fmla="*/ 0 h 3919538"/>
                <a:gd name="connsiteX0" fmla="*/ 0 w 410751"/>
                <a:gd name="connsiteY0" fmla="*/ 3607676 h 3607676"/>
                <a:gd name="connsiteX1" fmla="*/ 410751 w 410751"/>
                <a:gd name="connsiteY1" fmla="*/ 2984500 h 3607676"/>
                <a:gd name="connsiteX2" fmla="*/ 410751 w 410751"/>
                <a:gd name="connsiteY2" fmla="*/ 0 h 3607676"/>
                <a:gd name="connsiteX0" fmla="*/ 0 w 410751"/>
                <a:gd name="connsiteY0" fmla="*/ 3607676 h 3607676"/>
                <a:gd name="connsiteX1" fmla="*/ 410751 w 410751"/>
                <a:gd name="connsiteY1" fmla="*/ 2984500 h 3607676"/>
                <a:gd name="connsiteX2" fmla="*/ 409575 w 410751"/>
                <a:gd name="connsiteY2" fmla="*/ 185820 h 3607676"/>
                <a:gd name="connsiteX3" fmla="*/ 410751 w 410751"/>
                <a:gd name="connsiteY3" fmla="*/ 0 h 3607676"/>
                <a:gd name="connsiteX0" fmla="*/ 0 w 410751"/>
                <a:gd name="connsiteY0" fmla="*/ 3421856 h 3421856"/>
                <a:gd name="connsiteX1" fmla="*/ 410751 w 410751"/>
                <a:gd name="connsiteY1" fmla="*/ 2798680 h 3421856"/>
                <a:gd name="connsiteX2" fmla="*/ 409575 w 410751"/>
                <a:gd name="connsiteY2" fmla="*/ 0 h 34218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10751" h="3421856">
                  <a:moveTo>
                    <a:pt x="0" y="3421856"/>
                  </a:moveTo>
                  <a:lnTo>
                    <a:pt x="410751" y="2798680"/>
                  </a:lnTo>
                  <a:lnTo>
                    <a:pt x="409575" y="0"/>
                  </a:lnTo>
                </a:path>
              </a:pathLst>
            </a:custGeom>
            <a:noFill/>
            <a:ln w="28575">
              <a:gradFill>
                <a:gsLst>
                  <a:gs pos="0">
                    <a:schemeClr val="accent1">
                      <a:lumMod val="75000"/>
                    </a:schemeClr>
                  </a:gs>
                  <a:gs pos="50000">
                    <a:schemeClr val="accent1">
                      <a:lumMod val="75000"/>
                    </a:schemeClr>
                  </a:gs>
                  <a:gs pos="100000">
                    <a:schemeClr val="accent1"/>
                  </a:gs>
                </a:gsLst>
                <a:lin ang="54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4" name="Freeform 13"/>
            <p:cNvSpPr/>
            <p:nvPr/>
          </p:nvSpPr>
          <p:spPr>
            <a:xfrm>
              <a:off x="-7144" y="-2381"/>
              <a:ext cx="238919" cy="2976561"/>
            </a:xfrm>
            <a:custGeom>
              <a:avLst/>
              <a:gdLst>
                <a:gd name="connsiteX0" fmla="*/ 0 w 603250"/>
                <a:gd name="connsiteY0" fmla="*/ 3905250 h 3905250"/>
                <a:gd name="connsiteX1" fmla="*/ 603250 w 603250"/>
                <a:gd name="connsiteY1" fmla="*/ 2984500 h 3905250"/>
                <a:gd name="connsiteX2" fmla="*/ 603250 w 603250"/>
                <a:gd name="connsiteY2" fmla="*/ 0 h 3905250"/>
                <a:gd name="connsiteX0" fmla="*/ 0 w 612775"/>
                <a:gd name="connsiteY0" fmla="*/ 3919538 h 3919538"/>
                <a:gd name="connsiteX1" fmla="*/ 612775 w 612775"/>
                <a:gd name="connsiteY1" fmla="*/ 2984500 h 3919538"/>
                <a:gd name="connsiteX2" fmla="*/ 612775 w 612775"/>
                <a:gd name="connsiteY2" fmla="*/ 0 h 3919538"/>
                <a:gd name="connsiteX0" fmla="*/ 0 w 612775"/>
                <a:gd name="connsiteY0" fmla="*/ 3919538 h 3919538"/>
                <a:gd name="connsiteX1" fmla="*/ 373856 w 612775"/>
                <a:gd name="connsiteY1" fmla="*/ 3344891 h 3919538"/>
                <a:gd name="connsiteX2" fmla="*/ 612775 w 612775"/>
                <a:gd name="connsiteY2" fmla="*/ 2984500 h 3919538"/>
                <a:gd name="connsiteX3" fmla="*/ 612775 w 612775"/>
                <a:gd name="connsiteY3" fmla="*/ 0 h 3919538"/>
                <a:gd name="connsiteX0" fmla="*/ 0 w 238919"/>
                <a:gd name="connsiteY0" fmla="*/ 3344891 h 3344891"/>
                <a:gd name="connsiteX1" fmla="*/ 238919 w 238919"/>
                <a:gd name="connsiteY1" fmla="*/ 2984500 h 3344891"/>
                <a:gd name="connsiteX2" fmla="*/ 238919 w 238919"/>
                <a:gd name="connsiteY2" fmla="*/ 0 h 3344891"/>
                <a:gd name="connsiteX0" fmla="*/ 0 w 238919"/>
                <a:gd name="connsiteY0" fmla="*/ 3344891 h 3344891"/>
                <a:gd name="connsiteX1" fmla="*/ 238919 w 238919"/>
                <a:gd name="connsiteY1" fmla="*/ 2984500 h 3344891"/>
                <a:gd name="connsiteX2" fmla="*/ 238125 w 238919"/>
                <a:gd name="connsiteY2" fmla="*/ 368330 h 3344891"/>
                <a:gd name="connsiteX3" fmla="*/ 238919 w 238919"/>
                <a:gd name="connsiteY3" fmla="*/ 0 h 3344891"/>
                <a:gd name="connsiteX0" fmla="*/ 0 w 238919"/>
                <a:gd name="connsiteY0" fmla="*/ 2976561 h 2976561"/>
                <a:gd name="connsiteX1" fmla="*/ 238919 w 238919"/>
                <a:gd name="connsiteY1" fmla="*/ 2616170 h 2976561"/>
                <a:gd name="connsiteX2" fmla="*/ 238125 w 238919"/>
                <a:gd name="connsiteY2" fmla="*/ 0 h 29765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38919" h="2976561">
                  <a:moveTo>
                    <a:pt x="0" y="2976561"/>
                  </a:moveTo>
                  <a:lnTo>
                    <a:pt x="238919" y="2616170"/>
                  </a:lnTo>
                  <a:cubicBezTo>
                    <a:pt x="238654" y="1744113"/>
                    <a:pt x="238390" y="872057"/>
                    <a:pt x="238125" y="0"/>
                  </a:cubicBezTo>
                </a:path>
              </a:pathLst>
            </a:custGeom>
            <a:noFill/>
            <a:ln w="25400">
              <a:gradFill>
                <a:gsLst>
                  <a:gs pos="0">
                    <a:schemeClr val="accent1">
                      <a:lumMod val="50000"/>
                    </a:schemeClr>
                  </a:gs>
                  <a:gs pos="100000">
                    <a:schemeClr val="accent1">
                      <a:lumMod val="75000"/>
                    </a:schemeClr>
                  </a:gs>
                </a:gsLst>
                <a:lin ang="54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18883" y="274637"/>
            <a:ext cx="10360501" cy="1223963"/>
          </a:xfrm>
          <a:prstGeom prst="rect">
            <a:avLst/>
          </a:prstGeom>
        </p:spPr>
        <p:txBody>
          <a:bodyPr vert="horz" lIns="121899" tIns="60949" rIns="121899" bIns="60949" rtlCol="0" anchor="b">
            <a:normAutofit/>
          </a:bodyPr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8883" y="1701797"/>
            <a:ext cx="10360501" cy="4462272"/>
          </a:xfrm>
          <a:prstGeom prst="rect">
            <a:avLst/>
          </a:prstGeom>
        </p:spPr>
        <p:txBody>
          <a:bodyPr vert="horz" lIns="121899" tIns="60949" rIns="121899" bIns="6094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18882" y="6356352"/>
            <a:ext cx="2234618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DFD029-FB74-4578-B929-F66AA97659CA}" type="datetimeFigureOut">
              <a:rPr lang="en-US"/>
              <a:pPr/>
              <a:t>10/4/2023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53501" y="6356352"/>
            <a:ext cx="5281824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63649" y="6356352"/>
            <a:ext cx="1015735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14DD1E-5D91-48A3-AD6D-45FBA980D106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39527588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1218987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04747" indent="-304747" algn="l" defTabSz="1218987" rtl="0" eaLnBrk="1" latinLnBrk="0" hangingPunct="1">
        <a:lnSpc>
          <a:spcPct val="90000"/>
        </a:lnSpc>
        <a:spcBef>
          <a:spcPts val="1600"/>
        </a:spcBef>
        <a:buClr>
          <a:schemeClr val="accent1"/>
        </a:buClr>
        <a:buSzPct val="100000"/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indent="-231607" algn="l" defTabSz="1218987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SzPct val="80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40" indent="-231607" algn="l" defTabSz="1218987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SzPct val="80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18987" indent="-231607" algn="l" defTabSz="1218987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SzPct val="80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23733" indent="-231607" algn="l" defTabSz="1218987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SzPct val="80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480" indent="-231607" algn="l" defTabSz="1218987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SzPct val="80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133227" indent="-231607" algn="l" defTabSz="1218987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SzPct val="80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2437973" indent="-231607" algn="l" defTabSz="1218987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SzPct val="80000"/>
        <a:buFont typeface="Arial" pitchFamily="34" charset="0"/>
        <a:buChar char="•"/>
        <a:defRPr sz="20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742720" indent="-231607" algn="l" defTabSz="1218987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SzPct val="80000"/>
        <a:buFont typeface="Arial" pitchFamily="34" charset="0"/>
        <a:buChar char="•"/>
        <a:defRPr sz="20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39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7" Type="http://schemas.openxmlformats.org/officeDocument/2006/relationships/image" Target="../media/image19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17.jpeg"/><Relationship Id="rId4" Type="http://schemas.openxmlformats.org/officeDocument/2006/relationships/image" Target="../media/image16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microsoft.com/office/2007/relationships/hdphoto" Target="../media/hdphoto1.wdp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microsoft.com/office/2007/relationships/hdphoto" Target="../media/hdphoto2.wdp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25176" y="584200"/>
            <a:ext cx="9650836" cy="2000251"/>
          </a:xfrm>
        </p:spPr>
        <p:txBody>
          <a:bodyPr/>
          <a:lstStyle/>
          <a:p>
            <a:pPr algn="ctr"/>
            <a:r>
              <a:rPr lang="en-US" dirty="0"/>
              <a:t>Beardy’s &amp; Okemasis Cree Nation</a:t>
            </a:r>
            <a:br>
              <a:rPr lang="en-US" dirty="0"/>
            </a:br>
            <a:r>
              <a:rPr lang="en-US" dirty="0"/>
              <a:t>FWI Project</a:t>
            </a: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2589212" y="2971800"/>
            <a:ext cx="7364835" cy="1752600"/>
          </a:xfrm>
        </p:spPr>
        <p:txBody>
          <a:bodyPr/>
          <a:lstStyle/>
          <a:p>
            <a:pPr algn="ctr"/>
            <a:r>
              <a:rPr lang="en-US" dirty="0"/>
              <a:t>Presented at niita 2023 symposium</a:t>
            </a:r>
          </a:p>
          <a:p>
            <a:pPr algn="ctr"/>
            <a:r>
              <a:rPr lang="en-US" dirty="0"/>
              <a:t>Charles Bighead - Project Manager</a:t>
            </a:r>
          </a:p>
        </p:txBody>
      </p:sp>
    </p:spTree>
    <p:extLst>
      <p:ext uri="{BB962C8B-B14F-4D97-AF65-F5344CB8AC3E}">
        <p14:creationId xmlns:p14="http://schemas.microsoft.com/office/powerpoint/2010/main" val="13322918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68CF18-1E8C-4A09-9C3A-CCDA7D8841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Project Timeline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AF317FE8-0551-45A8-8987-22B58A06DB14}"/>
              </a:ext>
            </a:extLst>
          </p:cNvPr>
          <p:cNvCxnSpPr>
            <a:cxnSpLocks/>
          </p:cNvCxnSpPr>
          <p:nvPr/>
        </p:nvCxnSpPr>
        <p:spPr>
          <a:xfrm>
            <a:off x="912811" y="3657600"/>
            <a:ext cx="10591801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66C00E71-A0AE-47ED-9309-265B5AD655F5}"/>
              </a:ext>
            </a:extLst>
          </p:cNvPr>
          <p:cNvSpPr txBox="1"/>
          <p:nvPr/>
        </p:nvSpPr>
        <p:spPr>
          <a:xfrm>
            <a:off x="10977937" y="3657600"/>
            <a:ext cx="60144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2024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94D34D6-05D4-4284-9F7B-D6050D2CC4D7}"/>
              </a:ext>
            </a:extLst>
          </p:cNvPr>
          <p:cNvSpPr txBox="1"/>
          <p:nvPr/>
        </p:nvSpPr>
        <p:spPr>
          <a:xfrm>
            <a:off x="7832803" y="3694992"/>
            <a:ext cx="60144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2023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943ED2A-D695-46D4-A92E-8E6EFCC8CA03}"/>
              </a:ext>
            </a:extLst>
          </p:cNvPr>
          <p:cNvSpPr txBox="1"/>
          <p:nvPr/>
        </p:nvSpPr>
        <p:spPr>
          <a:xfrm>
            <a:off x="4494212" y="3694992"/>
            <a:ext cx="60144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2022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EEEC5C1-61E4-4F68-9B63-6A872ECF192C}"/>
              </a:ext>
            </a:extLst>
          </p:cNvPr>
          <p:cNvSpPr txBox="1"/>
          <p:nvPr/>
        </p:nvSpPr>
        <p:spPr>
          <a:xfrm>
            <a:off x="1060427" y="3694992"/>
            <a:ext cx="60144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2021</a:t>
            </a:r>
          </a:p>
        </p:txBody>
      </p:sp>
      <p:sp>
        <p:nvSpPr>
          <p:cNvPr id="11" name="Left Brace 10">
            <a:extLst>
              <a:ext uri="{FF2B5EF4-FFF2-40B4-BE49-F238E27FC236}">
                <a16:creationId xmlns:a16="http://schemas.microsoft.com/office/drawing/2014/main" id="{90144F0B-6D97-428B-BC1C-F08028821502}"/>
              </a:ext>
            </a:extLst>
          </p:cNvPr>
          <p:cNvSpPr/>
          <p:nvPr/>
        </p:nvSpPr>
        <p:spPr>
          <a:xfrm rot="5400000">
            <a:off x="1044758" y="3040486"/>
            <a:ext cx="485170" cy="749062"/>
          </a:xfrm>
          <a:prstGeom prst="leftBrace">
            <a:avLst>
              <a:gd name="adj1" fmla="val 38433"/>
              <a:gd name="adj2" fmla="val 50000"/>
            </a:avLst>
          </a:prstGeom>
          <a:ln w="25400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Left Brace 12">
            <a:extLst>
              <a:ext uri="{FF2B5EF4-FFF2-40B4-BE49-F238E27FC236}">
                <a16:creationId xmlns:a16="http://schemas.microsoft.com/office/drawing/2014/main" id="{B87D96B3-9C6F-4D06-9A43-D571681DC434}"/>
              </a:ext>
            </a:extLst>
          </p:cNvPr>
          <p:cNvSpPr/>
          <p:nvPr/>
        </p:nvSpPr>
        <p:spPr>
          <a:xfrm rot="16200000">
            <a:off x="2193909" y="3125564"/>
            <a:ext cx="472869" cy="1536939"/>
          </a:xfrm>
          <a:prstGeom prst="leftBrace">
            <a:avLst>
              <a:gd name="adj1" fmla="val 38433"/>
              <a:gd name="adj2" fmla="val 50000"/>
            </a:avLst>
          </a:prstGeom>
          <a:ln w="25400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Left Brace 13">
            <a:extLst>
              <a:ext uri="{FF2B5EF4-FFF2-40B4-BE49-F238E27FC236}">
                <a16:creationId xmlns:a16="http://schemas.microsoft.com/office/drawing/2014/main" id="{16E232C9-ED4A-4948-BD64-0C1C4EF73407}"/>
              </a:ext>
            </a:extLst>
          </p:cNvPr>
          <p:cNvSpPr/>
          <p:nvPr/>
        </p:nvSpPr>
        <p:spPr>
          <a:xfrm rot="5400000">
            <a:off x="4029176" y="2342070"/>
            <a:ext cx="472872" cy="2133600"/>
          </a:xfrm>
          <a:prstGeom prst="leftBrace">
            <a:avLst>
              <a:gd name="adj1" fmla="val 38433"/>
              <a:gd name="adj2" fmla="val 50000"/>
            </a:avLst>
          </a:prstGeom>
          <a:ln w="25400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369AD04-110F-49BB-8F26-82B39A69348F}"/>
              </a:ext>
            </a:extLst>
          </p:cNvPr>
          <p:cNvSpPr txBox="1"/>
          <p:nvPr/>
        </p:nvSpPr>
        <p:spPr>
          <a:xfrm>
            <a:off x="550924" y="2224157"/>
            <a:ext cx="147283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srgbClr val="92D050"/>
                </a:solidFill>
              </a:rPr>
              <a:t>UBF Application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DFD733A-62AE-41E3-97A1-348AB2AE7646}"/>
              </a:ext>
            </a:extLst>
          </p:cNvPr>
          <p:cNvSpPr txBox="1"/>
          <p:nvPr/>
        </p:nvSpPr>
        <p:spPr>
          <a:xfrm>
            <a:off x="1367696" y="4377296"/>
            <a:ext cx="211808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srgbClr val="92D050"/>
                </a:solidFill>
              </a:rPr>
              <a:t>Notified July 30 funding approved</a:t>
            </a:r>
          </a:p>
        </p:txBody>
      </p:sp>
      <p:sp>
        <p:nvSpPr>
          <p:cNvPr id="17" name="Left Brace 16">
            <a:extLst>
              <a:ext uri="{FF2B5EF4-FFF2-40B4-BE49-F238E27FC236}">
                <a16:creationId xmlns:a16="http://schemas.microsoft.com/office/drawing/2014/main" id="{4FBD7056-4315-4651-93E4-CD8FEFF6C2E5}"/>
              </a:ext>
            </a:extLst>
          </p:cNvPr>
          <p:cNvSpPr/>
          <p:nvPr/>
        </p:nvSpPr>
        <p:spPr>
          <a:xfrm rot="16200000">
            <a:off x="6170488" y="2819522"/>
            <a:ext cx="485167" cy="2161319"/>
          </a:xfrm>
          <a:prstGeom prst="leftBrace">
            <a:avLst>
              <a:gd name="adj1" fmla="val 38433"/>
              <a:gd name="adj2" fmla="val 50000"/>
            </a:avLst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FD31CCD-85C8-4D64-9FDB-FC47B2F4014E}"/>
              </a:ext>
            </a:extLst>
          </p:cNvPr>
          <p:cNvSpPr txBox="1"/>
          <p:nvPr/>
        </p:nvSpPr>
        <p:spPr>
          <a:xfrm>
            <a:off x="2970212" y="2232993"/>
            <a:ext cx="243840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srgbClr val="92D050"/>
                </a:solidFill>
              </a:rPr>
              <a:t>ISED negotiations and CA development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589A5CFA-AED4-47B9-9006-F409EE254F3D}"/>
              </a:ext>
            </a:extLst>
          </p:cNvPr>
          <p:cNvSpPr txBox="1"/>
          <p:nvPr/>
        </p:nvSpPr>
        <p:spPr>
          <a:xfrm>
            <a:off x="4722812" y="4387730"/>
            <a:ext cx="358140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Agreements signed Feb 4, 2022 </a:t>
            </a:r>
          </a:p>
          <a:p>
            <a:pPr algn="ctr"/>
            <a:endParaRPr lang="en-US" sz="2000" dirty="0"/>
          </a:p>
          <a:p>
            <a:r>
              <a:rPr lang="en-US" sz="2000" u="sng" dirty="0"/>
              <a:t>Construction starts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Build towers &amp; install APs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Begin Fiber Construction</a:t>
            </a:r>
          </a:p>
        </p:txBody>
      </p:sp>
      <p:sp>
        <p:nvSpPr>
          <p:cNvPr id="20" name="Left Brace 19">
            <a:extLst>
              <a:ext uri="{FF2B5EF4-FFF2-40B4-BE49-F238E27FC236}">
                <a16:creationId xmlns:a16="http://schemas.microsoft.com/office/drawing/2014/main" id="{15DB6969-9C1D-4006-8040-9745CDF5D03A}"/>
              </a:ext>
            </a:extLst>
          </p:cNvPr>
          <p:cNvSpPr/>
          <p:nvPr/>
        </p:nvSpPr>
        <p:spPr>
          <a:xfrm rot="5400000">
            <a:off x="8324099" y="2354367"/>
            <a:ext cx="472865" cy="2133600"/>
          </a:xfrm>
          <a:prstGeom prst="leftBrace">
            <a:avLst>
              <a:gd name="adj1" fmla="val 38433"/>
              <a:gd name="adj2" fmla="val 50000"/>
            </a:avLst>
          </a:prstGeom>
          <a:ln w="25400"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Left Brace 20">
            <a:extLst>
              <a:ext uri="{FF2B5EF4-FFF2-40B4-BE49-F238E27FC236}">
                <a16:creationId xmlns:a16="http://schemas.microsoft.com/office/drawing/2014/main" id="{8072AAA7-D0EA-48C6-AA91-9EC8F50675F7}"/>
              </a:ext>
            </a:extLst>
          </p:cNvPr>
          <p:cNvSpPr/>
          <p:nvPr/>
        </p:nvSpPr>
        <p:spPr>
          <a:xfrm rot="16200000">
            <a:off x="10066201" y="3218729"/>
            <a:ext cx="472870" cy="1350606"/>
          </a:xfrm>
          <a:prstGeom prst="leftBrace">
            <a:avLst>
              <a:gd name="adj1" fmla="val 38433"/>
              <a:gd name="adj2" fmla="val 50000"/>
            </a:avLst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9B3E6F09-4D9E-4FEA-987E-AF528007F6C5}"/>
              </a:ext>
            </a:extLst>
          </p:cNvPr>
          <p:cNvSpPr txBox="1"/>
          <p:nvPr/>
        </p:nvSpPr>
        <p:spPr>
          <a:xfrm>
            <a:off x="7162469" y="1623964"/>
            <a:ext cx="279612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u="sng" dirty="0">
                <a:solidFill>
                  <a:schemeClr val="accent5">
                    <a:lumMod val="75000"/>
                  </a:schemeClr>
                </a:solidFill>
              </a:rPr>
              <a:t>OMNITRAX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accent5">
                    <a:lumMod val="75000"/>
                  </a:schemeClr>
                </a:solidFill>
              </a:rPr>
              <a:t>Waited for railway crossing permit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accent5">
                    <a:lumMod val="75000"/>
                  </a:schemeClr>
                </a:solidFill>
              </a:rPr>
              <a:t>“Partial” CPE Installs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DD143CD6-7C92-467E-B627-34322F890CB8}"/>
              </a:ext>
            </a:extLst>
          </p:cNvPr>
          <p:cNvSpPr txBox="1"/>
          <p:nvPr/>
        </p:nvSpPr>
        <p:spPr>
          <a:xfrm>
            <a:off x="8703041" y="4357770"/>
            <a:ext cx="3258771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u="sng" dirty="0"/>
              <a:t>FWI Go-live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Stabilize &amp; optimize network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Complete Home installs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Develop Sustainability plan</a:t>
            </a:r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DFB9CC52-ADDC-4BBC-9AE0-D90DE2C82E60}"/>
              </a:ext>
            </a:extLst>
          </p:cNvPr>
          <p:cNvSpPr/>
          <p:nvPr/>
        </p:nvSpPr>
        <p:spPr>
          <a:xfrm>
            <a:off x="7410745" y="3581400"/>
            <a:ext cx="152401" cy="152400"/>
          </a:xfrm>
          <a:prstGeom prst="ellipse">
            <a:avLst/>
          </a:prstGeom>
          <a:solidFill>
            <a:schemeClr val="accent1"/>
          </a:solidFill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A" sz="2800">
              <a:solidFill>
                <a:schemeClr val="tx1"/>
              </a:solidFill>
            </a:endParaRPr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73BCF7AF-8EF3-4C63-BD37-90B560CA7542}"/>
              </a:ext>
            </a:extLst>
          </p:cNvPr>
          <p:cNvSpPr/>
          <p:nvPr/>
        </p:nvSpPr>
        <p:spPr>
          <a:xfrm>
            <a:off x="5256212" y="3581398"/>
            <a:ext cx="152401" cy="152400"/>
          </a:xfrm>
          <a:prstGeom prst="ellipse">
            <a:avLst/>
          </a:prstGeom>
          <a:solidFill>
            <a:schemeClr val="accent1"/>
          </a:solidFill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A" sz="2800">
              <a:solidFill>
                <a:schemeClr val="tx1"/>
              </a:solidFill>
            </a:endParaRPr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81317183-2E2D-41EC-B259-A34E60D958A4}"/>
              </a:ext>
            </a:extLst>
          </p:cNvPr>
          <p:cNvSpPr/>
          <p:nvPr/>
        </p:nvSpPr>
        <p:spPr>
          <a:xfrm>
            <a:off x="1053931" y="3577141"/>
            <a:ext cx="152401" cy="152400"/>
          </a:xfrm>
          <a:prstGeom prst="ellipse">
            <a:avLst/>
          </a:prstGeom>
          <a:solidFill>
            <a:schemeClr val="accent1"/>
          </a:solidFill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A" sz="2800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6B50CB15-978C-4FA9-9A50-FF78CE2698FE}"/>
              </a:ext>
            </a:extLst>
          </p:cNvPr>
          <p:cNvSpPr/>
          <p:nvPr/>
        </p:nvSpPr>
        <p:spPr>
          <a:xfrm>
            <a:off x="9541713" y="3585701"/>
            <a:ext cx="152401" cy="152400"/>
          </a:xfrm>
          <a:prstGeom prst="ellipse">
            <a:avLst/>
          </a:prstGeom>
          <a:solidFill>
            <a:schemeClr val="accent1"/>
          </a:solidFill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A" sz="2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13546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246958-6A92-466D-ABC9-7528FD0090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18883" y="274637"/>
            <a:ext cx="4723129" cy="1223963"/>
          </a:xfrm>
        </p:spPr>
        <p:txBody>
          <a:bodyPr/>
          <a:lstStyle/>
          <a:p>
            <a:r>
              <a:rPr lang="en-US" dirty="0"/>
              <a:t>Network Coverage &amp; Performance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932F27A-4BA6-4208-8B7B-A41EFF63C29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3812" y="2133599"/>
            <a:ext cx="5554916" cy="4419605"/>
          </a:xfrm>
          <a:prstGeom prst="rect">
            <a:avLst/>
          </a:prstGeom>
        </p:spPr>
      </p:pic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030DACE2-D57E-420F-A5C3-DC61F51E0F7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7521532"/>
              </p:ext>
            </p:extLst>
          </p:nvPr>
        </p:nvGraphicFramePr>
        <p:xfrm>
          <a:off x="7466012" y="327209"/>
          <a:ext cx="4330699" cy="6225996"/>
        </p:xfrm>
        <a:graphic>
          <a:graphicData uri="http://schemas.openxmlformats.org/drawingml/2006/table">
            <a:tbl>
              <a:tblPr>
                <a:tableStyleId>{BC89EF96-8CEA-46FF-86C4-4CE0E7609802}</a:tableStyleId>
              </a:tblPr>
              <a:tblGrid>
                <a:gridCol w="762000">
                  <a:extLst>
                    <a:ext uri="{9D8B030D-6E8A-4147-A177-3AD203B41FA5}">
                      <a16:colId xmlns:a16="http://schemas.microsoft.com/office/drawing/2014/main" val="3163126107"/>
                    </a:ext>
                  </a:extLst>
                </a:gridCol>
                <a:gridCol w="501121">
                  <a:extLst>
                    <a:ext uri="{9D8B030D-6E8A-4147-A177-3AD203B41FA5}">
                      <a16:colId xmlns:a16="http://schemas.microsoft.com/office/drawing/2014/main" val="2455429254"/>
                    </a:ext>
                  </a:extLst>
                </a:gridCol>
                <a:gridCol w="796084">
                  <a:extLst>
                    <a:ext uri="{9D8B030D-6E8A-4147-A177-3AD203B41FA5}">
                      <a16:colId xmlns:a16="http://schemas.microsoft.com/office/drawing/2014/main" val="3889892655"/>
                    </a:ext>
                  </a:extLst>
                </a:gridCol>
                <a:gridCol w="796084">
                  <a:extLst>
                    <a:ext uri="{9D8B030D-6E8A-4147-A177-3AD203B41FA5}">
                      <a16:colId xmlns:a16="http://schemas.microsoft.com/office/drawing/2014/main" val="1683801202"/>
                    </a:ext>
                  </a:extLst>
                </a:gridCol>
                <a:gridCol w="796084">
                  <a:extLst>
                    <a:ext uri="{9D8B030D-6E8A-4147-A177-3AD203B41FA5}">
                      <a16:colId xmlns:a16="http://schemas.microsoft.com/office/drawing/2014/main" val="3490159220"/>
                    </a:ext>
                  </a:extLst>
                </a:gridCol>
                <a:gridCol w="679326">
                  <a:extLst>
                    <a:ext uri="{9D8B030D-6E8A-4147-A177-3AD203B41FA5}">
                      <a16:colId xmlns:a16="http://schemas.microsoft.com/office/drawing/2014/main" val="1640033900"/>
                    </a:ext>
                  </a:extLst>
                </a:gridCol>
              </a:tblGrid>
              <a:tr h="296476"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solidFill>
                            <a:schemeClr val="bg1"/>
                          </a:solidFill>
                          <a:effectLst/>
                        </a:rPr>
                        <a:t>TOWER</a:t>
                      </a:r>
                      <a:endParaRPr lang="en-US" sz="1100" b="0" i="0" u="none" strike="noStrike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solidFill>
                            <a:schemeClr val="bg1"/>
                          </a:solidFill>
                          <a:effectLst/>
                        </a:rPr>
                        <a:t>Sector</a:t>
                      </a:r>
                      <a:endParaRPr lang="en-US" sz="1100" b="0" i="0" u="none" strike="noStrike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solidFill>
                            <a:schemeClr val="bg1"/>
                          </a:solidFill>
                          <a:effectLst/>
                        </a:rPr>
                        <a:t>Download</a:t>
                      </a:r>
                      <a:endParaRPr lang="en-US" sz="1100" b="0" i="0" u="none" strike="noStrike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solidFill>
                            <a:schemeClr val="bg1"/>
                          </a:solidFill>
                          <a:effectLst/>
                        </a:rPr>
                        <a:t>Upload</a:t>
                      </a:r>
                      <a:endParaRPr lang="en-US" sz="1100" b="0" i="0" u="none" strike="noStrike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solidFill>
                            <a:schemeClr val="bg1"/>
                          </a:solidFill>
                          <a:effectLst/>
                        </a:rPr>
                        <a:t>Aggregate</a:t>
                      </a:r>
                      <a:endParaRPr lang="en-US" sz="1100" b="0" i="0" u="none" strike="noStrike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 dirty="0">
                          <a:solidFill>
                            <a:schemeClr val="bg1"/>
                          </a:solidFill>
                          <a:effectLst/>
                        </a:rPr>
                        <a:t>DBM</a:t>
                      </a:r>
                      <a:endParaRPr lang="en-US" sz="11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17386760"/>
                  </a:ext>
                </a:extLst>
              </a:tr>
              <a:tr h="296476">
                <a:tc rowSpan="12">
                  <a:txBody>
                    <a:bodyPr/>
                    <a:lstStyle/>
                    <a:p>
                      <a:pPr algn="ctr" fontAlgn="ctr"/>
                      <a:r>
                        <a:rPr lang="en-CA" sz="1100" u="none" strike="noStrike">
                          <a:effectLst/>
                        </a:rPr>
                        <a:t>North East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96.28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31.12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127.41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40.5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471220170"/>
                  </a:ext>
                </a:extLst>
              </a:tr>
              <a:tr h="29647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2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151.98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42.9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194.88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50.5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4039751537"/>
                  </a:ext>
                </a:extLst>
              </a:tr>
              <a:tr h="29647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3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 dirty="0">
                          <a:effectLst/>
                        </a:rPr>
                        <a:t>96.35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32.1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128.45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37.2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03463968"/>
                  </a:ext>
                </a:extLst>
              </a:tr>
              <a:tr h="29647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4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135.56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40.36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175.92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38.5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507550754"/>
                  </a:ext>
                </a:extLst>
              </a:tr>
              <a:tr h="29647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235.25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36.03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271.3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43.8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223402880"/>
                  </a:ext>
                </a:extLst>
              </a:tr>
              <a:tr h="29647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6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234.11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40.94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275.06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50.9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964324671"/>
                  </a:ext>
                </a:extLst>
              </a:tr>
              <a:tr h="29647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7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196.27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40.81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237.09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58.2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483217288"/>
                  </a:ext>
                </a:extLst>
              </a:tr>
              <a:tr h="29647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8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202.38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39.81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242.2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45.9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57108056"/>
                  </a:ext>
                </a:extLst>
              </a:tr>
              <a:tr h="29647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9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180.44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35.73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216.18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62.5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102093101"/>
                  </a:ext>
                </a:extLst>
              </a:tr>
              <a:tr h="29647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10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90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42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132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45.2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177164986"/>
                  </a:ext>
                </a:extLst>
              </a:tr>
              <a:tr h="29647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11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204.8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40.43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245.24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44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603169892"/>
                  </a:ext>
                </a:extLst>
              </a:tr>
              <a:tr h="29647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12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87.14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40.94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 dirty="0">
                          <a:effectLst/>
                        </a:rPr>
                        <a:t>128.08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44.2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826223614"/>
                  </a:ext>
                </a:extLst>
              </a:tr>
              <a:tr h="296476">
                <a:tc rowSpan="8">
                  <a:txBody>
                    <a:bodyPr/>
                    <a:lstStyle/>
                    <a:p>
                      <a:pPr algn="ctr" fontAlgn="ctr"/>
                      <a:r>
                        <a:rPr lang="en-CA" sz="1100" u="none" strike="noStrike">
                          <a:effectLst/>
                        </a:rPr>
                        <a:t>South West 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151.9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34.47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186.37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46.5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77515922"/>
                  </a:ext>
                </a:extLst>
              </a:tr>
              <a:tr h="29647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2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76.2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12.38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88.58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61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540564318"/>
                  </a:ext>
                </a:extLst>
              </a:tr>
              <a:tr h="29647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3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147.08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25.25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172.33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48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796489661"/>
                  </a:ext>
                </a:extLst>
              </a:tr>
              <a:tr h="29647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4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96.28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17.94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114.23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50.5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132551144"/>
                  </a:ext>
                </a:extLst>
              </a:tr>
              <a:tr h="29647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229.01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40.95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269.96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50.9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522513492"/>
                  </a:ext>
                </a:extLst>
              </a:tr>
              <a:tr h="29647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6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234.02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40.94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274.96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42.2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883167989"/>
                  </a:ext>
                </a:extLst>
              </a:tr>
              <a:tr h="29647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7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235.72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40.94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276.67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47.5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622619568"/>
                  </a:ext>
                </a:extLst>
              </a:tr>
              <a:tr h="29647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8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230.72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40.89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>
                          <a:effectLst/>
                        </a:rPr>
                        <a:t>271.62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u="none" strike="noStrike" dirty="0">
                          <a:effectLst/>
                        </a:rPr>
                        <a:t>40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43082408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448695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88D51B-BA95-4F2C-AD46-52EA00E164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18884" y="274637"/>
            <a:ext cx="3052282" cy="719993"/>
          </a:xfrm>
        </p:spPr>
        <p:txBody>
          <a:bodyPr/>
          <a:lstStyle/>
          <a:p>
            <a:r>
              <a:rPr lang="en-US" dirty="0"/>
              <a:t>Subscribers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55D1CBB9-A038-4362-9366-EC606A5EA5B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-2"/>
          <a:stretch/>
        </p:blipFill>
        <p:spPr bwMode="auto">
          <a:xfrm rot="21276091">
            <a:off x="740606" y="1349621"/>
            <a:ext cx="3399393" cy="29485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A3575DBB-C01B-4874-A595-488B27BE2CCC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-270"/>
          <a:stretch/>
        </p:blipFill>
        <p:spPr>
          <a:xfrm rot="286349">
            <a:off x="62940" y="4946907"/>
            <a:ext cx="8707574" cy="1350418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224BF798-4030-4179-A54C-7A71936C1445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0"/>
          <a:stretch/>
        </p:blipFill>
        <p:spPr>
          <a:xfrm rot="21285606">
            <a:off x="4173959" y="1762211"/>
            <a:ext cx="4816717" cy="1550712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667FDBF5-107A-4FDD-AE36-1267E86F8255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 rot="275532">
            <a:off x="4985432" y="475877"/>
            <a:ext cx="6917074" cy="1127151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C15F34A0-D57C-4593-87F4-39E270019AFE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 rot="20979014">
            <a:off x="8367191" y="2416933"/>
            <a:ext cx="3486135" cy="3665481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C3BEE795-F1D9-49C6-8A70-C51431FA91F9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726926" y="3335181"/>
            <a:ext cx="3633577" cy="1550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05659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E68FB7-5543-4E9B-9667-2DD1CAF2BC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ISP Comparisons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D3022EE-50AA-4F0D-B677-E2AE1DC207D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18883" y="1701797"/>
            <a:ext cx="10360501" cy="508003"/>
          </a:xfrm>
        </p:spPr>
        <p:txBody>
          <a:bodyPr/>
          <a:lstStyle/>
          <a:p>
            <a:r>
              <a:rPr lang="en-CA" dirty="0"/>
              <a:t>BOCN Owned</a:t>
            </a:r>
          </a:p>
        </p:txBody>
      </p:sp>
      <p:graphicFrame>
        <p:nvGraphicFramePr>
          <p:cNvPr id="6" name="Table 4">
            <a:extLst>
              <a:ext uri="{FF2B5EF4-FFF2-40B4-BE49-F238E27FC236}">
                <a16:creationId xmlns:a16="http://schemas.microsoft.com/office/drawing/2014/main" id="{71BAC3F5-1285-4DA3-BCF9-4A257B33A8C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10917303"/>
              </p:ext>
            </p:extLst>
          </p:nvPr>
        </p:nvGraphicFramePr>
        <p:xfrm>
          <a:off x="1065212" y="3429000"/>
          <a:ext cx="10360025" cy="2286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05317">
                  <a:extLst>
                    <a:ext uri="{9D8B030D-6E8A-4147-A177-3AD203B41FA5}">
                      <a16:colId xmlns:a16="http://schemas.microsoft.com/office/drawing/2014/main" val="1989207663"/>
                    </a:ext>
                  </a:extLst>
                </a:gridCol>
                <a:gridCol w="2057400">
                  <a:extLst>
                    <a:ext uri="{9D8B030D-6E8A-4147-A177-3AD203B41FA5}">
                      <a16:colId xmlns:a16="http://schemas.microsoft.com/office/drawing/2014/main" val="1662646661"/>
                    </a:ext>
                  </a:extLst>
                </a:gridCol>
                <a:gridCol w="1981200">
                  <a:extLst>
                    <a:ext uri="{9D8B030D-6E8A-4147-A177-3AD203B41FA5}">
                      <a16:colId xmlns:a16="http://schemas.microsoft.com/office/drawing/2014/main" val="1690086688"/>
                    </a:ext>
                  </a:extLst>
                </a:gridCol>
                <a:gridCol w="2667000">
                  <a:extLst>
                    <a:ext uri="{9D8B030D-6E8A-4147-A177-3AD203B41FA5}">
                      <a16:colId xmlns:a16="http://schemas.microsoft.com/office/drawing/2014/main" val="1571256031"/>
                    </a:ext>
                  </a:extLst>
                </a:gridCol>
                <a:gridCol w="1749108">
                  <a:extLst>
                    <a:ext uri="{9D8B030D-6E8A-4147-A177-3AD203B41FA5}">
                      <a16:colId xmlns:a16="http://schemas.microsoft.com/office/drawing/2014/main" val="375615933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ISP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Speed (Mbps)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Latency (MS)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Cost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Reliability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10039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WISP 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.25 - 1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$150/m &gt; $60/m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Poor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045505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WISP 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.25 – 1.2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$150/m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Poor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305269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Starlink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35 – 85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40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$150/m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Good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566023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BOCN FWI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55 - 95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i="0" dirty="0"/>
                        <a:t>Free &gt; $75/m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Better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2860421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25623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7F1E20-6592-466F-8071-1092FD1154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18883" y="274637"/>
            <a:ext cx="3275329" cy="1223963"/>
          </a:xfrm>
        </p:spPr>
        <p:txBody>
          <a:bodyPr/>
          <a:lstStyle/>
          <a:p>
            <a:r>
              <a:rPr lang="en-CA" dirty="0"/>
              <a:t>Sustainability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5C09E44-2F3D-4A36-9858-822FCE8FCD2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2012" y="4016188"/>
            <a:ext cx="1828800" cy="147333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62D40A27-608E-47C2-ACBF-D958F5805E7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0212" y="2133600"/>
            <a:ext cx="8259328" cy="4296375"/>
          </a:xfrm>
          <a:prstGeom prst="rect">
            <a:avLst/>
          </a:prstGeom>
        </p:spPr>
      </p:pic>
      <p:sp>
        <p:nvSpPr>
          <p:cNvPr id="10" name="Title 1">
            <a:extLst>
              <a:ext uri="{FF2B5EF4-FFF2-40B4-BE49-F238E27FC236}">
                <a16:creationId xmlns:a16="http://schemas.microsoft.com/office/drawing/2014/main" id="{29E1CB32-A3E4-4F66-B3F9-06F7EE5D04D1}"/>
              </a:ext>
            </a:extLst>
          </p:cNvPr>
          <p:cNvSpPr txBox="1">
            <a:spLocks/>
          </p:cNvSpPr>
          <p:nvPr/>
        </p:nvSpPr>
        <p:spPr>
          <a:xfrm>
            <a:off x="6856412" y="1577388"/>
            <a:ext cx="1295400" cy="563563"/>
          </a:xfrm>
          <a:prstGeom prst="rect">
            <a:avLst/>
          </a:prstGeom>
        </p:spPr>
        <p:txBody>
          <a:bodyPr vert="horz" lIns="121899" tIns="60949" rIns="121899" bIns="60949" rtlCol="0" anchor="b">
            <a:normAutofit fontScale="92500" lnSpcReduction="10000"/>
          </a:bodyPr>
          <a:lstStyle>
            <a:lvl1pPr algn="l" defTabSz="1218987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CA" dirty="0"/>
              <a:t>Rate</a:t>
            </a:r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3ABBCAA2-C31F-4AB7-8EC4-F0F6D584E99C}"/>
              </a:ext>
            </a:extLst>
          </p:cNvPr>
          <p:cNvSpPr txBox="1">
            <a:spLocks/>
          </p:cNvSpPr>
          <p:nvPr/>
        </p:nvSpPr>
        <p:spPr>
          <a:xfrm rot="16200000">
            <a:off x="1362997" y="3966660"/>
            <a:ext cx="2423536" cy="563563"/>
          </a:xfrm>
          <a:prstGeom prst="rect">
            <a:avLst/>
          </a:prstGeom>
        </p:spPr>
        <p:txBody>
          <a:bodyPr vert="horz" lIns="121899" tIns="60949" rIns="121899" bIns="60949" rtlCol="0" anchor="b">
            <a:normAutofit fontScale="92500" lnSpcReduction="10000"/>
          </a:bodyPr>
          <a:lstStyle>
            <a:lvl1pPr algn="l" defTabSz="1218987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CA" dirty="0"/>
              <a:t>Subscribers</a:t>
            </a:r>
          </a:p>
        </p:txBody>
      </p:sp>
    </p:spTree>
    <p:extLst>
      <p:ext uri="{BB962C8B-B14F-4D97-AF65-F5344CB8AC3E}">
        <p14:creationId xmlns:p14="http://schemas.microsoft.com/office/powerpoint/2010/main" val="26884671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19F4D2-7326-4386-A988-7E228B8563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Issues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98196C5-C6C5-45C7-ABEE-4B157F24922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18883" y="1701796"/>
            <a:ext cx="6628129" cy="5080003"/>
          </a:xfrm>
        </p:spPr>
        <p:txBody>
          <a:bodyPr>
            <a:normAutofit/>
          </a:bodyPr>
          <a:lstStyle/>
          <a:p>
            <a:r>
              <a:rPr lang="en-US" dirty="0"/>
              <a:t>NE Sector 5 AP stopped functioning</a:t>
            </a:r>
          </a:p>
          <a:p>
            <a:r>
              <a:rPr lang="en-US" dirty="0"/>
              <a:t>Fiber Delay effected home installations</a:t>
            </a:r>
          </a:p>
          <a:p>
            <a:pPr lvl="1"/>
            <a:r>
              <a:rPr lang="en-US" dirty="0"/>
              <a:t>Required 2-3 visits instead of 1</a:t>
            </a:r>
          </a:p>
          <a:p>
            <a:r>
              <a:rPr lang="en-US" dirty="0"/>
              <a:t>User Issues</a:t>
            </a:r>
          </a:p>
          <a:p>
            <a:pPr lvl="1"/>
            <a:r>
              <a:rPr lang="en-US" dirty="0"/>
              <a:t>Resetting routers</a:t>
            </a:r>
          </a:p>
          <a:p>
            <a:pPr lvl="1"/>
            <a:r>
              <a:rPr lang="en-US" dirty="0"/>
              <a:t>Lost Wi-Fi passcode</a:t>
            </a:r>
          </a:p>
          <a:p>
            <a:r>
              <a:rPr lang="en-US" dirty="0"/>
              <a:t>LoS, Plow wind</a:t>
            </a:r>
          </a:p>
          <a:p>
            <a:r>
              <a:rPr lang="en-US" dirty="0"/>
              <a:t>Interference (5GHz)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BE2D3BD-730B-4AF7-978E-8F93C2FC0C7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67356" y="3657599"/>
            <a:ext cx="4021469" cy="3200401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8A6B84AD-A5EA-4CE6-910D-C00414E45DE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87218" y="3949390"/>
            <a:ext cx="481140" cy="5841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36145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31F80112-AC99-403F-B9D2-A26C0C5BBF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Lessons Learned</a:t>
            </a:r>
          </a:p>
        </p:txBody>
      </p:sp>
    </p:spTree>
    <p:extLst>
      <p:ext uri="{BB962C8B-B14F-4D97-AF65-F5344CB8AC3E}">
        <p14:creationId xmlns:p14="http://schemas.microsoft.com/office/powerpoint/2010/main" val="13150113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C0A208D9-D18E-4DFE-AE81-5A76C3D3937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79612" y="381000"/>
            <a:ext cx="7391400" cy="6095999"/>
          </a:xfrm>
        </p:spPr>
        <p:txBody>
          <a:bodyPr>
            <a:normAutofit fontScale="92500" lnSpcReduction="10000"/>
          </a:bodyPr>
          <a:lstStyle/>
          <a:p>
            <a:r>
              <a:rPr lang="en-CA" sz="3600" dirty="0"/>
              <a:t>Leadership Support</a:t>
            </a:r>
          </a:p>
          <a:p>
            <a:r>
              <a:rPr lang="en-CA" sz="3600" dirty="0"/>
              <a:t>First Nations ownership</a:t>
            </a:r>
          </a:p>
          <a:p>
            <a:r>
              <a:rPr lang="en-CA" sz="3600" dirty="0"/>
              <a:t>Private Sector Partners</a:t>
            </a:r>
          </a:p>
          <a:p>
            <a:r>
              <a:rPr lang="en-CA" sz="3600" dirty="0"/>
              <a:t>Spectrum, ARIN</a:t>
            </a:r>
          </a:p>
          <a:p>
            <a:r>
              <a:rPr lang="en-CA" sz="3600" dirty="0"/>
              <a:t>Internet illiteracy</a:t>
            </a:r>
          </a:p>
          <a:p>
            <a:r>
              <a:rPr lang="en-CA" sz="3600" dirty="0"/>
              <a:t>Project Management, Mitigate Issues</a:t>
            </a:r>
          </a:p>
          <a:p>
            <a:r>
              <a:rPr lang="en-CA" sz="3600" dirty="0"/>
              <a:t>Local Human Resources</a:t>
            </a:r>
          </a:p>
          <a:p>
            <a:r>
              <a:rPr lang="en-CA" sz="3600" dirty="0"/>
              <a:t>Training and Mentoring</a:t>
            </a:r>
          </a:p>
          <a:p>
            <a:r>
              <a:rPr lang="en-CA" sz="3600" dirty="0"/>
              <a:t>Spare Equipment</a:t>
            </a:r>
          </a:p>
          <a:p>
            <a:r>
              <a:rPr lang="en-CA" sz="3600" dirty="0"/>
              <a:t>Communications</a:t>
            </a:r>
          </a:p>
        </p:txBody>
      </p:sp>
    </p:spTree>
    <p:extLst>
      <p:ext uri="{BB962C8B-B14F-4D97-AF65-F5344CB8AC3E}">
        <p14:creationId xmlns:p14="http://schemas.microsoft.com/office/powerpoint/2010/main" val="6181082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A40D1D-606A-41D7-99F1-BE99637D75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Next Step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CEB7290-C6BF-487E-8439-5B3E73D9C2E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18883" y="1701797"/>
            <a:ext cx="5408929" cy="4462272"/>
          </a:xfrm>
        </p:spPr>
        <p:txBody>
          <a:bodyPr/>
          <a:lstStyle/>
          <a:p>
            <a:r>
              <a:rPr lang="en-US" dirty="0"/>
              <a:t>Improve mobile communications (voice, text, data)</a:t>
            </a:r>
          </a:p>
          <a:p>
            <a:r>
              <a:rPr lang="en-US" dirty="0"/>
              <a:t>Spectrum License Holders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9CE75F3A-105F-474A-AFFA-A63A53F28C4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88547" y="0"/>
            <a:ext cx="1615965" cy="6858000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7A9AE5D1-9CD4-4384-8C22-9DCD7C3E22E9}"/>
              </a:ext>
            </a:extLst>
          </p:cNvPr>
          <p:cNvSpPr/>
          <p:nvPr/>
        </p:nvSpPr>
        <p:spPr>
          <a:xfrm>
            <a:off x="9532942" y="2438400"/>
            <a:ext cx="45719" cy="381000"/>
          </a:xfrm>
          <a:prstGeom prst="rect">
            <a:avLst/>
          </a:prstGeom>
          <a:solidFill>
            <a:srgbClr val="FF0000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0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FDE84A70-8816-42E7-A987-4910D24D72B0}"/>
              </a:ext>
            </a:extLst>
          </p:cNvPr>
          <p:cNvSpPr/>
          <p:nvPr/>
        </p:nvSpPr>
        <p:spPr>
          <a:xfrm>
            <a:off x="9601680" y="2438400"/>
            <a:ext cx="45719" cy="381000"/>
          </a:xfrm>
          <a:prstGeom prst="rect">
            <a:avLst/>
          </a:prstGeom>
          <a:solidFill>
            <a:srgbClr val="FF0000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0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9EAB640-C5A3-4F40-91FF-C5233DB5CC6A}"/>
              </a:ext>
            </a:extLst>
          </p:cNvPr>
          <p:cNvSpPr/>
          <p:nvPr/>
        </p:nvSpPr>
        <p:spPr>
          <a:xfrm>
            <a:off x="9791781" y="2438400"/>
            <a:ext cx="45719" cy="381000"/>
          </a:xfrm>
          <a:prstGeom prst="rect">
            <a:avLst/>
          </a:prstGeom>
          <a:solidFill>
            <a:srgbClr val="FF0000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0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2F077888-F7DA-4362-B1F7-807D200F156E}"/>
              </a:ext>
            </a:extLst>
          </p:cNvPr>
          <p:cNvSpPr/>
          <p:nvPr/>
        </p:nvSpPr>
        <p:spPr>
          <a:xfrm>
            <a:off x="9905446" y="2438400"/>
            <a:ext cx="45719" cy="381000"/>
          </a:xfrm>
          <a:prstGeom prst="rect">
            <a:avLst/>
          </a:prstGeom>
          <a:solidFill>
            <a:srgbClr val="FF0000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0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F84783E6-5764-409E-9B9F-57854DE5517D}"/>
              </a:ext>
            </a:extLst>
          </p:cNvPr>
          <p:cNvSpPr/>
          <p:nvPr/>
        </p:nvSpPr>
        <p:spPr>
          <a:xfrm>
            <a:off x="10103801" y="2438400"/>
            <a:ext cx="45719" cy="381000"/>
          </a:xfrm>
          <a:prstGeom prst="rect">
            <a:avLst/>
          </a:prstGeom>
          <a:solidFill>
            <a:srgbClr val="FF0000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0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8872A18B-F07A-4B0B-B651-CF7B61D839F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14254" y="1773237"/>
            <a:ext cx="1828101" cy="1620713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4562FCE7-E36D-473C-BF1E-FFB0BE9379DD}"/>
              </a:ext>
            </a:extLst>
          </p:cNvPr>
          <p:cNvSpPr/>
          <p:nvPr/>
        </p:nvSpPr>
        <p:spPr>
          <a:xfrm>
            <a:off x="10171746" y="2438400"/>
            <a:ext cx="45719" cy="381000"/>
          </a:xfrm>
          <a:prstGeom prst="rect">
            <a:avLst/>
          </a:prstGeom>
          <a:solidFill>
            <a:srgbClr val="FF0000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00"/>
          </a:p>
        </p:txBody>
      </p:sp>
    </p:spTree>
    <p:extLst>
      <p:ext uri="{BB962C8B-B14F-4D97-AF65-F5344CB8AC3E}">
        <p14:creationId xmlns:p14="http://schemas.microsoft.com/office/powerpoint/2010/main" val="11400702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4">
            <a:extLst>
              <a:ext uri="{FF2B5EF4-FFF2-40B4-BE49-F238E27FC236}">
                <a16:creationId xmlns:a16="http://schemas.microsoft.com/office/drawing/2014/main" id="{1D9DCCE2-C6C6-4F23-9851-E6955D0FD91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732212" y="2362200"/>
            <a:ext cx="5231236" cy="1752600"/>
          </a:xfrm>
        </p:spPr>
        <p:txBody>
          <a:bodyPr>
            <a:normAutofit/>
          </a:bodyPr>
          <a:lstStyle/>
          <a:p>
            <a:r>
              <a:rPr lang="en-US" sz="7200" dirty="0"/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4959292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2CAD42-F273-4735-AFAB-81AB3316B0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Beardy’s &amp; Okemasis Cree Nation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6E7E66A-DD68-4ABD-9281-18DD43FB707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18883" y="1701797"/>
            <a:ext cx="5256529" cy="1223963"/>
          </a:xfrm>
        </p:spPr>
        <p:txBody>
          <a:bodyPr/>
          <a:lstStyle/>
          <a:p>
            <a:r>
              <a:rPr lang="en-US" dirty="0"/>
              <a:t>1700 on-reserve members</a:t>
            </a:r>
          </a:p>
          <a:p>
            <a:r>
              <a:rPr lang="en-US" dirty="0"/>
              <a:t>370 homes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1A1AF02-E4D1-460A-A4D8-2B09830EA9F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75612" y="-10197"/>
            <a:ext cx="4113213" cy="68681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75432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1370012" y="2110083"/>
            <a:ext cx="3580129" cy="660400"/>
          </a:xfrm>
        </p:spPr>
        <p:txBody>
          <a:bodyPr>
            <a:normAutofit/>
          </a:bodyPr>
          <a:lstStyle/>
          <a:p>
            <a:r>
              <a:rPr lang="en-US" dirty="0"/>
              <a:t>FWI Solution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idx="1"/>
          </p:nvPr>
        </p:nvSpPr>
        <p:spPr>
          <a:xfrm>
            <a:off x="1370012" y="3113383"/>
            <a:ext cx="4418329" cy="2286000"/>
          </a:xfrm>
        </p:spPr>
        <p:txBody>
          <a:bodyPr>
            <a:normAutofit/>
          </a:bodyPr>
          <a:lstStyle/>
          <a:p>
            <a:r>
              <a:rPr lang="en-US" dirty="0"/>
              <a:t>10 GB Fiber Backhaul</a:t>
            </a:r>
          </a:p>
          <a:p>
            <a:r>
              <a:rPr lang="en-US" dirty="0"/>
              <a:t>Two 50m Towers</a:t>
            </a:r>
          </a:p>
          <a:p>
            <a:r>
              <a:rPr lang="en-US" dirty="0"/>
              <a:t>20 APs (3.65GHz, 5.0 GHz)</a:t>
            </a:r>
          </a:p>
          <a:p>
            <a:r>
              <a:rPr lang="en-US" dirty="0"/>
              <a:t>~300 Home Installations</a:t>
            </a:r>
          </a:p>
          <a:p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846C6CA-AF16-4041-A83F-64ADCC6B247E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760400" y="1752599"/>
            <a:ext cx="6428425" cy="5105401"/>
          </a:xfrm>
          <a:prstGeom prst="rect">
            <a:avLst/>
          </a:prstGeom>
        </p:spPr>
      </p:pic>
      <p:sp>
        <p:nvSpPr>
          <p:cNvPr id="10" name="Title 12">
            <a:extLst>
              <a:ext uri="{FF2B5EF4-FFF2-40B4-BE49-F238E27FC236}">
                <a16:creationId xmlns:a16="http://schemas.microsoft.com/office/drawing/2014/main" id="{1C8D492A-80AF-4FDA-AE21-31207E96F707}"/>
              </a:ext>
            </a:extLst>
          </p:cNvPr>
          <p:cNvSpPr txBox="1">
            <a:spLocks/>
          </p:cNvSpPr>
          <p:nvPr/>
        </p:nvSpPr>
        <p:spPr>
          <a:xfrm>
            <a:off x="1235023" y="508000"/>
            <a:ext cx="10361929" cy="660400"/>
          </a:xfrm>
          <a:prstGeom prst="rect">
            <a:avLst/>
          </a:prstGeom>
        </p:spPr>
        <p:txBody>
          <a:bodyPr vert="horz" lIns="121899" tIns="60949" rIns="121899" bIns="60949" rtlCol="0" anchor="b">
            <a:normAutofit/>
          </a:bodyPr>
          <a:lstStyle>
            <a:lvl1pPr algn="l" defTabSz="1218987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GOAL - Connect </a:t>
            </a:r>
            <a:r>
              <a:rPr lang="en-US" u="sng" dirty="0"/>
              <a:t>every home</a:t>
            </a:r>
            <a:r>
              <a:rPr lang="en-US" dirty="0"/>
              <a:t> on BOCN</a:t>
            </a:r>
          </a:p>
        </p:txBody>
      </p:sp>
    </p:spTree>
    <p:extLst>
      <p:ext uri="{BB962C8B-B14F-4D97-AF65-F5344CB8AC3E}">
        <p14:creationId xmlns:p14="http://schemas.microsoft.com/office/powerpoint/2010/main" val="27260553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>
            <a:extLst>
              <a:ext uri="{FF2B5EF4-FFF2-40B4-BE49-F238E27FC236}">
                <a16:creationId xmlns:a16="http://schemas.microsoft.com/office/drawing/2014/main" id="{F9A30927-882F-4A6D-9EA8-4CF8A13C3AB7}"/>
              </a:ext>
            </a:extLst>
          </p:cNvPr>
          <p:cNvSpPr txBox="1"/>
          <p:nvPr/>
        </p:nvSpPr>
        <p:spPr>
          <a:xfrm>
            <a:off x="2132012" y="6122214"/>
            <a:ext cx="1752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NE tower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FBDFE6C-0E2C-47EF-BEC8-59292DE73352}"/>
              </a:ext>
            </a:extLst>
          </p:cNvPr>
          <p:cNvSpPr txBox="1"/>
          <p:nvPr/>
        </p:nvSpPr>
        <p:spPr>
          <a:xfrm>
            <a:off x="8575830" y="6122214"/>
            <a:ext cx="1752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SW Tower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8DBA0ED-A3A7-4444-A9FA-EA6C49FE6DE2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03575" y="152400"/>
            <a:ext cx="5890837" cy="57912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57CE7AAF-DADC-4855-983A-74CE2030DF35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7473"/>
          <a:stretch/>
        </p:blipFill>
        <p:spPr>
          <a:xfrm>
            <a:off x="5408612" y="152400"/>
            <a:ext cx="6576638" cy="579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17460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DC1BF2-113C-41FE-A2CC-DE4DB8F0E6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3572173-838A-4BA4-A04E-1C66F2FBFF9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Applied to Universal Broadband Fund (UBF) in January 2021</a:t>
            </a:r>
          </a:p>
          <a:p>
            <a:pPr lvl="1"/>
            <a:r>
              <a:rPr lang="en-US" dirty="0"/>
              <a:t>Rapid Response Stream</a:t>
            </a:r>
          </a:p>
          <a:p>
            <a:pPr lvl="1"/>
            <a:r>
              <a:rPr lang="en-US" dirty="0"/>
              <a:t>90% Eligible Costs funded by ISED</a:t>
            </a:r>
          </a:p>
          <a:p>
            <a:pPr lvl="1"/>
            <a:r>
              <a:rPr lang="en-US" dirty="0"/>
              <a:t>10% Eligible Costs + 100% Non-Eligible Costs funded by BOCN</a:t>
            </a:r>
          </a:p>
          <a:p>
            <a:r>
              <a:rPr lang="en-US" dirty="0"/>
              <a:t>2.2 Million Total Project Cost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221996E-D7CF-4B3F-A53F-AE932D181C5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5646" y="4953000"/>
            <a:ext cx="8345038" cy="190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66301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B96E84-E3EF-4FA4-85AE-54F643EBD4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18883" y="274637"/>
            <a:ext cx="10360501" cy="639763"/>
          </a:xfrm>
        </p:spPr>
        <p:txBody>
          <a:bodyPr/>
          <a:lstStyle/>
          <a:p>
            <a:r>
              <a:rPr lang="en-US" dirty="0"/>
              <a:t>Technology Medium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0004E69-08CE-4D1F-9174-98783630377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18883" y="1295400"/>
            <a:ext cx="5561329" cy="5287963"/>
          </a:xfrm>
        </p:spPr>
        <p:txBody>
          <a:bodyPr>
            <a:normAutofit/>
          </a:bodyPr>
          <a:lstStyle/>
          <a:p>
            <a:r>
              <a:rPr lang="en-US" dirty="0"/>
              <a:t>Copper</a:t>
            </a:r>
          </a:p>
          <a:p>
            <a:pPr lvl="1"/>
            <a:r>
              <a:rPr lang="en-US" dirty="0"/>
              <a:t>DSL not an option</a:t>
            </a:r>
          </a:p>
          <a:p>
            <a:pPr lvl="1"/>
            <a:r>
              <a:rPr lang="en-US" dirty="0"/>
              <a:t>Cannot meet 50/10 requirement</a:t>
            </a:r>
          </a:p>
          <a:p>
            <a:r>
              <a:rPr lang="en-US" dirty="0"/>
              <a:t>Fiber</a:t>
            </a:r>
          </a:p>
          <a:p>
            <a:pPr lvl="1"/>
            <a:r>
              <a:rPr lang="en-US" dirty="0"/>
              <a:t>Cost Prohibitive</a:t>
            </a:r>
          </a:p>
          <a:p>
            <a:pPr lvl="1"/>
            <a:r>
              <a:rPr lang="en-US" dirty="0"/>
              <a:t>Short timeline</a:t>
            </a:r>
          </a:p>
          <a:p>
            <a:r>
              <a:rPr lang="en-US" dirty="0"/>
              <a:t>Wireless</a:t>
            </a:r>
          </a:p>
          <a:p>
            <a:pPr lvl="1"/>
            <a:r>
              <a:rPr lang="en-US" dirty="0"/>
              <a:t>Terrestrial FWI solution</a:t>
            </a:r>
          </a:p>
          <a:p>
            <a:pPr lvl="1"/>
            <a:r>
              <a:rPr lang="en-US" dirty="0"/>
              <a:t>Cost effective</a:t>
            </a:r>
          </a:p>
          <a:p>
            <a:pPr lvl="1"/>
            <a:r>
              <a:rPr lang="en-US" dirty="0"/>
              <a:t>Terrain flat, Short Aspen Trees (LoS)</a:t>
            </a:r>
          </a:p>
          <a:p>
            <a:pPr lvl="1"/>
            <a:r>
              <a:rPr lang="en-US" dirty="0"/>
              <a:t>Licensed (3.65) and Unlicensed (5.0)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9C51F6D-0B56-4E7B-827C-BFA51265A17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4212" y="2128837"/>
            <a:ext cx="2327402" cy="2520652"/>
          </a:xfrm>
          <a:prstGeom prst="rect">
            <a:avLst/>
          </a:prstGeom>
        </p:spPr>
      </p:pic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B56AACBA-D6E5-47DA-A1C0-074C8CFB5579}"/>
              </a:ext>
            </a:extLst>
          </p:cNvPr>
          <p:cNvSpPr/>
          <p:nvPr/>
        </p:nvSpPr>
        <p:spPr>
          <a:xfrm>
            <a:off x="1065212" y="4114800"/>
            <a:ext cx="6019800" cy="2468563"/>
          </a:xfrm>
          <a:prstGeom prst="roundRect">
            <a:avLst/>
          </a:prstGeom>
          <a:noFill/>
          <a:ln w="508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00"/>
          </a:p>
        </p:txBody>
      </p:sp>
    </p:spTree>
    <p:extLst>
      <p:ext uri="{BB962C8B-B14F-4D97-AF65-F5344CB8AC3E}">
        <p14:creationId xmlns:p14="http://schemas.microsoft.com/office/powerpoint/2010/main" val="1047121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B96E84-E3EF-4FA4-85AE-54F643EBD4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Internet Service Provider (ISP)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0004E69-08CE-4D1F-9174-98783630377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18883" y="1701797"/>
            <a:ext cx="10360501" cy="736603"/>
          </a:xfrm>
        </p:spPr>
        <p:txBody>
          <a:bodyPr>
            <a:normAutofit/>
          </a:bodyPr>
          <a:lstStyle/>
          <a:p>
            <a:r>
              <a:rPr lang="en-US" dirty="0"/>
              <a:t>High Speed Internet Backhaul for FWN</a:t>
            </a:r>
          </a:p>
          <a:p>
            <a:endParaRPr lang="en-US" dirty="0"/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65777C3E-C45C-40F6-B782-477F9F9C770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61127104"/>
              </p:ext>
            </p:extLst>
          </p:nvPr>
        </p:nvGraphicFramePr>
        <p:xfrm>
          <a:off x="1370012" y="2743200"/>
          <a:ext cx="9601200" cy="3399064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400300">
                  <a:extLst>
                    <a:ext uri="{9D8B030D-6E8A-4147-A177-3AD203B41FA5}">
                      <a16:colId xmlns:a16="http://schemas.microsoft.com/office/drawing/2014/main" val="2145738938"/>
                    </a:ext>
                  </a:extLst>
                </a:gridCol>
                <a:gridCol w="2400300">
                  <a:extLst>
                    <a:ext uri="{9D8B030D-6E8A-4147-A177-3AD203B41FA5}">
                      <a16:colId xmlns:a16="http://schemas.microsoft.com/office/drawing/2014/main" val="608105894"/>
                    </a:ext>
                  </a:extLst>
                </a:gridCol>
                <a:gridCol w="2400300">
                  <a:extLst>
                    <a:ext uri="{9D8B030D-6E8A-4147-A177-3AD203B41FA5}">
                      <a16:colId xmlns:a16="http://schemas.microsoft.com/office/drawing/2014/main" val="4208035389"/>
                    </a:ext>
                  </a:extLst>
                </a:gridCol>
                <a:gridCol w="2400300">
                  <a:extLst>
                    <a:ext uri="{9D8B030D-6E8A-4147-A177-3AD203B41FA5}">
                      <a16:colId xmlns:a16="http://schemas.microsoft.com/office/drawing/2014/main" val="4049130754"/>
                    </a:ext>
                  </a:extLst>
                </a:gridCol>
              </a:tblGrid>
              <a:tr h="4572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ISP 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SHAW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ISP 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711967568"/>
                  </a:ext>
                </a:extLst>
              </a:tr>
              <a:tr h="639536">
                <a:tc>
                  <a:txBody>
                    <a:bodyPr/>
                    <a:lstStyle/>
                    <a:p>
                      <a:pPr marL="0" algn="ctr" defTabSz="1218987" rtl="0" eaLnBrk="1" latinLnBrk="0" hangingPunct="1"/>
                      <a:r>
                        <a:rPr lang="en-US" sz="24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Medium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Fiber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Fiber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Wireless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49727918"/>
                  </a:ext>
                </a:extLst>
              </a:tr>
              <a:tr h="1151164">
                <a:tc>
                  <a:txBody>
                    <a:bodyPr/>
                    <a:lstStyle/>
                    <a:p>
                      <a:pPr marL="0" algn="ctr" defTabSz="1218987" rtl="0" eaLnBrk="1" latinLnBrk="0" hangingPunct="1"/>
                      <a:r>
                        <a:rPr lang="en-US" sz="24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Construction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?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trike="sngStrike" dirty="0">
                          <a:solidFill>
                            <a:schemeClr val="bg1">
                              <a:lumMod val="50000"/>
                              <a:lumOff val="50000"/>
                            </a:schemeClr>
                          </a:solidFill>
                        </a:rPr>
                        <a:t>$396,000</a:t>
                      </a:r>
                    </a:p>
                    <a:p>
                      <a:pPr algn="ctr"/>
                      <a:r>
                        <a:rPr lang="en-US" dirty="0"/>
                        <a:t>$150,000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$201,000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3672212"/>
                  </a:ext>
                </a:extLst>
              </a:tr>
              <a:tr h="1151164">
                <a:tc>
                  <a:txBody>
                    <a:bodyPr/>
                    <a:lstStyle/>
                    <a:p>
                      <a:pPr marL="0" algn="ctr" defTabSz="1218987" rtl="0" eaLnBrk="1" latinLnBrk="0" hangingPunct="1"/>
                      <a:r>
                        <a:rPr lang="en-US" sz="24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Rate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 GB</a:t>
                      </a:r>
                    </a:p>
                    <a:p>
                      <a:pPr algn="ctr"/>
                      <a:r>
                        <a:rPr lang="en-US" dirty="0"/>
                        <a:t>$4,800/m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10 GB</a:t>
                      </a:r>
                    </a:p>
                    <a:p>
                      <a:pPr algn="ctr"/>
                      <a:r>
                        <a:rPr lang="en-US" dirty="0"/>
                        <a:t>$3,750/m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 GB</a:t>
                      </a:r>
                    </a:p>
                    <a:p>
                      <a:pPr algn="ctr"/>
                      <a:r>
                        <a:rPr lang="en-US" dirty="0"/>
                        <a:t>$8,667/m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37154421"/>
                  </a:ext>
                </a:extLst>
              </a:tr>
            </a:tbl>
          </a:graphicData>
        </a:graphic>
      </p:graphicFrame>
      <p:pic>
        <p:nvPicPr>
          <p:cNvPr id="7" name="Picture 6">
            <a:extLst>
              <a:ext uri="{FF2B5EF4-FFF2-40B4-BE49-F238E27FC236}">
                <a16:creationId xmlns:a16="http://schemas.microsoft.com/office/drawing/2014/main" id="{556DFE23-184D-4406-A29F-54FE2A7DBAD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56691" y="400682"/>
            <a:ext cx="2552700" cy="76581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24C52EB9-0B23-406F-BF47-EAE0ECF31C2C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1247537">
            <a:off x="5775587" y="4306496"/>
            <a:ext cx="3124200" cy="26209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81924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B96E84-E3EF-4FA4-85AE-54F643EBD4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Wireless Consultants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0004E69-08CE-4D1F-9174-98783630377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18883" y="1701797"/>
            <a:ext cx="5330825" cy="2946403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National RFP</a:t>
            </a:r>
          </a:p>
          <a:p>
            <a:pPr lvl="1"/>
            <a:r>
              <a:rPr lang="en-US" dirty="0"/>
              <a:t>Axsera.com (Quebec)</a:t>
            </a:r>
          </a:p>
          <a:p>
            <a:r>
              <a:rPr lang="en-US" dirty="0"/>
              <a:t>FWN Turnkey Solution:</a:t>
            </a:r>
          </a:p>
          <a:p>
            <a:pPr lvl="1"/>
            <a:r>
              <a:rPr lang="en-US" dirty="0"/>
              <a:t>Design, Planning</a:t>
            </a:r>
          </a:p>
          <a:p>
            <a:pPr lvl="1"/>
            <a:r>
              <a:rPr lang="en-US" dirty="0"/>
              <a:t>Tower Construction</a:t>
            </a:r>
          </a:p>
          <a:p>
            <a:pPr lvl="1"/>
            <a:r>
              <a:rPr lang="en-US" dirty="0"/>
              <a:t>Radio APs, Installation</a:t>
            </a:r>
          </a:p>
          <a:p>
            <a:pPr lvl="1"/>
            <a:r>
              <a:rPr lang="en-US" dirty="0"/>
              <a:t>Supply and stage CPE Equipment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7A6C0EE-0C9A-474A-B2AE-0F63DCC5E5F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0" y="-38795"/>
            <a:ext cx="5330825" cy="6896795"/>
          </a:xfrm>
          <a:prstGeom prst="rect">
            <a:avLst/>
          </a:prstGeom>
        </p:spPr>
      </p:pic>
      <p:pic>
        <p:nvPicPr>
          <p:cNvPr id="4098" name="Picture 2" descr="Axsera">
            <a:extLst>
              <a:ext uri="{FF2B5EF4-FFF2-40B4-BE49-F238E27FC236}">
                <a16:creationId xmlns:a16="http://schemas.microsoft.com/office/drawing/2014/main" id="{A8F37BF8-7027-449F-9DD3-50FE7860048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8148" y="5873879"/>
            <a:ext cx="4543426" cy="7094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271138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7AC341-6DC3-4285-B5C4-2467134954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04972" y="457200"/>
            <a:ext cx="4632240" cy="1371600"/>
          </a:xfrm>
        </p:spPr>
        <p:txBody>
          <a:bodyPr>
            <a:normAutofit/>
          </a:bodyPr>
          <a:lstStyle/>
          <a:p>
            <a:r>
              <a:rPr lang="en-US" dirty="0"/>
              <a:t>Network &amp; Customer Support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320BBBF-7156-45C6-A95B-0E1E9D1ED20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79665" y="2667000"/>
            <a:ext cx="5332729" cy="32004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u="sng" dirty="0"/>
              <a:t>Indigenize Tech</a:t>
            </a:r>
          </a:p>
          <a:p>
            <a:r>
              <a:rPr lang="en-US" dirty="0"/>
              <a:t>BOCN member owned company</a:t>
            </a:r>
          </a:p>
          <a:p>
            <a:r>
              <a:rPr lang="en-US" dirty="0"/>
              <a:t>Hired to manage the FWN, provide a helpline and residential support</a:t>
            </a:r>
          </a:p>
          <a:p>
            <a:r>
              <a:rPr lang="en-US" dirty="0"/>
              <a:t>Hired local band members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CE4BCEF-4975-4241-930F-67DB3EB71CF2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312394" y="0"/>
            <a:ext cx="5876431" cy="6858000"/>
          </a:xfrm>
          <a:prstGeom prst="rect">
            <a:avLst/>
          </a:prstGeom>
        </p:spPr>
      </p:pic>
      <p:pic>
        <p:nvPicPr>
          <p:cNvPr id="3074" name="Picture 2" descr="Indigenize Tech">
            <a:extLst>
              <a:ext uri="{FF2B5EF4-FFF2-40B4-BE49-F238E27FC236}">
                <a16:creationId xmlns:a16="http://schemas.microsoft.com/office/drawing/2014/main" id="{3E829668-AA30-4DD2-83E1-DAA3A7EE628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3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01690" y="233737"/>
            <a:ext cx="4697838" cy="1284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446734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Tech 16x9">
  <a:themeElements>
    <a:clrScheme name="Tech_16x9">
      <a:dk1>
        <a:sysClr val="windowText" lastClr="000000"/>
      </a:dk1>
      <a:lt1>
        <a:sysClr val="window" lastClr="FFFFFF"/>
      </a:lt1>
      <a:dk2>
        <a:srgbClr val="192A52"/>
      </a:dk2>
      <a:lt2>
        <a:srgbClr val="C0C0C0"/>
      </a:lt2>
      <a:accent1>
        <a:srgbClr val="009999"/>
      </a:accent1>
      <a:accent2>
        <a:srgbClr val="E98915"/>
      </a:accent2>
      <a:accent3>
        <a:srgbClr val="A419A7"/>
      </a:accent3>
      <a:accent4>
        <a:srgbClr val="AFC34D"/>
      </a:accent4>
      <a:accent5>
        <a:srgbClr val="E5572B"/>
      </a:accent5>
      <a:accent6>
        <a:srgbClr val="6868C4"/>
      </a:accent6>
      <a:hlink>
        <a:srgbClr val="009999"/>
      </a:hlink>
      <a:folHlink>
        <a:srgbClr val="7F7F7F"/>
      </a:folHlink>
    </a:clrScheme>
    <a:fontScheme name="Calibri">
      <a:majorFont>
        <a:latin typeface="Calibri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Tech_16x9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</a:schemeClr>
            </a:gs>
          </a:gsLst>
          <a:lin ang="5040000" scaled="1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1000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miter lim="800000"/>
        </a:ln>
        <a:ln w="25400" cap="flat" cmpd="sng" algn="ctr">
          <a:solidFill>
            <a:schemeClr val="phClr"/>
          </a:solidFill>
          <a:miter lim="800000"/>
        </a:ln>
        <a:ln w="38100" cap="flat" cmpd="sng" algn="ctr">
          <a:solidFill>
            <a:schemeClr val="phClr"/>
          </a:solidFill>
          <a:miter lim="800000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0"/>
                <a:satMod val="100000"/>
              </a:schemeClr>
            </a:gs>
            <a:gs pos="85000">
              <a:schemeClr val="phClr">
                <a:tint val="100000"/>
                <a:shade val="30000"/>
                <a:satMod val="100000"/>
              </a:schemeClr>
            </a:gs>
            <a:gs pos="100000">
              <a:schemeClr val="phClr">
                <a:shade val="60000"/>
                <a:satMod val="100000"/>
              </a:schemeClr>
            </a:gs>
          </a:gsLst>
          <a:lin ang="13500000" scaled="0"/>
        </a:gradFill>
        <a:gradFill rotWithShape="1">
          <a:gsLst>
            <a:gs pos="0">
              <a:schemeClr val="phClr">
                <a:tint val="100000"/>
                <a:shade val="0"/>
                <a:satMod val="100000"/>
              </a:schemeClr>
            </a:gs>
            <a:gs pos="85000">
              <a:schemeClr val="phClr">
                <a:shade val="30000"/>
                <a:satMod val="100000"/>
              </a:schemeClr>
            </a:gs>
            <a:gs pos="100000">
              <a:schemeClr val="phClr">
                <a:shade val="60000"/>
                <a:satMod val="100000"/>
              </a:schemeClr>
            </a:gs>
          </a:gsLst>
          <a:lin ang="18900000" scaled="0"/>
        </a:gradFill>
      </a:bgFillStyleLst>
    </a:fmtScheme>
  </a:themeElements>
  <a:objectDefaults>
    <a:spDef>
      <a:spPr/>
      <a:bodyPr rtlCol="0" anchor="ctr"/>
      <a:lstStyle>
        <a:defPPr algn="ctr">
          <a:defRPr sz="280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25400"/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defRPr sz="2800"/>
        </a:defPPr>
      </a:lstStyle>
    </a:txDef>
  </a:objectDefaults>
  <a:extraClrSchemeLst/>
  <a:extLst>
    <a:ext uri="{05A4C25C-085E-4340-85A3-A5531E510DB2}">
      <thm15:themeFamily xmlns:thm15="http://schemas.microsoft.com/office/thememl/2012/main" name="TF02787990.potx" id="{BDB9CD5E-36EC-45F3-B87D-6D062B8A3823}" vid="{51682E2F-7C85-4D6F-AD40-072EFC83910D}"/>
    </a:ext>
  </a:extLst>
</a:theme>
</file>

<file path=ppt/theme/theme2.xml><?xml version="1.0" encoding="utf-8"?>
<a:theme xmlns:a="http://schemas.openxmlformats.org/drawingml/2006/main" name="Office Theme">
  <a:themeElements>
    <a:clrScheme name="Tech_16x9">
      <a:dk1>
        <a:sysClr val="windowText" lastClr="000000"/>
      </a:dk1>
      <a:lt1>
        <a:sysClr val="window" lastClr="FFFFFF"/>
      </a:lt1>
      <a:dk2>
        <a:srgbClr val="192A52"/>
      </a:dk2>
      <a:lt2>
        <a:srgbClr val="C0C0C0"/>
      </a:lt2>
      <a:accent1>
        <a:srgbClr val="009999"/>
      </a:accent1>
      <a:accent2>
        <a:srgbClr val="E98915"/>
      </a:accent2>
      <a:accent3>
        <a:srgbClr val="A419A7"/>
      </a:accent3>
      <a:accent4>
        <a:srgbClr val="AFC34D"/>
      </a:accent4>
      <a:accent5>
        <a:srgbClr val="E5572B"/>
      </a:accent5>
      <a:accent6>
        <a:srgbClr val="6868C4"/>
      </a:accent6>
      <a:hlink>
        <a:srgbClr val="009999"/>
      </a:hlink>
      <a:folHlink>
        <a:srgbClr val="7F7F7F"/>
      </a:folHlink>
    </a:clrScheme>
    <a:fontScheme name="Calibri">
      <a:majorFont>
        <a:latin typeface="Calibri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Tech_16x9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</a:schemeClr>
            </a:gs>
          </a:gsLst>
          <a:lin ang="5040000" scaled="1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1000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miter lim="800000"/>
        </a:ln>
        <a:ln w="25400" cap="flat" cmpd="sng" algn="ctr">
          <a:solidFill>
            <a:schemeClr val="phClr"/>
          </a:solidFill>
          <a:miter lim="800000"/>
        </a:ln>
        <a:ln w="38100" cap="flat" cmpd="sng" algn="ctr">
          <a:solidFill>
            <a:schemeClr val="phClr"/>
          </a:solidFill>
          <a:miter lim="800000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0"/>
                <a:satMod val="100000"/>
              </a:schemeClr>
            </a:gs>
            <a:gs pos="85000">
              <a:schemeClr val="phClr">
                <a:tint val="100000"/>
                <a:shade val="30000"/>
                <a:satMod val="100000"/>
              </a:schemeClr>
            </a:gs>
            <a:gs pos="100000">
              <a:schemeClr val="phClr">
                <a:shade val="60000"/>
                <a:satMod val="100000"/>
              </a:schemeClr>
            </a:gs>
          </a:gsLst>
          <a:lin ang="13500000" scaled="0"/>
        </a:gradFill>
        <a:gradFill rotWithShape="1">
          <a:gsLst>
            <a:gs pos="0">
              <a:schemeClr val="phClr">
                <a:tint val="100000"/>
                <a:shade val="0"/>
                <a:satMod val="100000"/>
              </a:schemeClr>
            </a:gs>
            <a:gs pos="85000">
              <a:schemeClr val="phClr">
                <a:shade val="30000"/>
                <a:satMod val="100000"/>
              </a:schemeClr>
            </a:gs>
            <a:gs pos="100000">
              <a:schemeClr val="phClr">
                <a:shade val="60000"/>
                <a:satMod val="100000"/>
              </a:schemeClr>
            </a:gs>
          </a:gsLst>
          <a:lin ang="18900000" scaled="0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Tech_16x9">
      <a:dk1>
        <a:sysClr val="windowText" lastClr="000000"/>
      </a:dk1>
      <a:lt1>
        <a:sysClr val="window" lastClr="FFFFFF"/>
      </a:lt1>
      <a:dk2>
        <a:srgbClr val="192A52"/>
      </a:dk2>
      <a:lt2>
        <a:srgbClr val="C0C0C0"/>
      </a:lt2>
      <a:accent1>
        <a:srgbClr val="009999"/>
      </a:accent1>
      <a:accent2>
        <a:srgbClr val="E98915"/>
      </a:accent2>
      <a:accent3>
        <a:srgbClr val="A419A7"/>
      </a:accent3>
      <a:accent4>
        <a:srgbClr val="AFC34D"/>
      </a:accent4>
      <a:accent5>
        <a:srgbClr val="E5572B"/>
      </a:accent5>
      <a:accent6>
        <a:srgbClr val="6868C4"/>
      </a:accent6>
      <a:hlink>
        <a:srgbClr val="009999"/>
      </a:hlink>
      <a:folHlink>
        <a:srgbClr val="7F7F7F"/>
      </a:folHlink>
    </a:clrScheme>
    <a:fontScheme name="Calibri">
      <a:majorFont>
        <a:latin typeface="Calibri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Tech_16x9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</a:schemeClr>
            </a:gs>
          </a:gsLst>
          <a:lin ang="5040000" scaled="1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1000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miter lim="800000"/>
        </a:ln>
        <a:ln w="25400" cap="flat" cmpd="sng" algn="ctr">
          <a:solidFill>
            <a:schemeClr val="phClr"/>
          </a:solidFill>
          <a:miter lim="800000"/>
        </a:ln>
        <a:ln w="38100" cap="flat" cmpd="sng" algn="ctr">
          <a:solidFill>
            <a:schemeClr val="phClr"/>
          </a:solidFill>
          <a:miter lim="800000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0"/>
                <a:satMod val="100000"/>
              </a:schemeClr>
            </a:gs>
            <a:gs pos="85000">
              <a:schemeClr val="phClr">
                <a:tint val="100000"/>
                <a:shade val="30000"/>
                <a:satMod val="100000"/>
              </a:schemeClr>
            </a:gs>
            <a:gs pos="100000">
              <a:schemeClr val="phClr">
                <a:shade val="60000"/>
                <a:satMod val="100000"/>
              </a:schemeClr>
            </a:gs>
          </a:gsLst>
          <a:lin ang="13500000" scaled="0"/>
        </a:gradFill>
        <a:gradFill rotWithShape="1">
          <a:gsLst>
            <a:gs pos="0">
              <a:schemeClr val="phClr">
                <a:tint val="100000"/>
                <a:shade val="0"/>
                <a:satMod val="100000"/>
              </a:schemeClr>
            </a:gs>
            <a:gs pos="85000">
              <a:schemeClr val="phClr">
                <a:shade val="30000"/>
                <a:satMod val="100000"/>
              </a:schemeClr>
            </a:gs>
            <a:gs pos="100000">
              <a:schemeClr val="phClr">
                <a:shade val="60000"/>
                <a:satMod val="100000"/>
              </a:schemeClr>
            </a:gs>
          </a:gsLst>
          <a:lin ang="18900000" scaled="0"/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TemplateFile" ma:contentTypeID="0x0101006EDDDB5EE6D98C44930B742096920B300400F5B6D36B3EF94B4E9A635CDF2A18F5B8" ma:contentTypeVersion="72" ma:contentTypeDescription="Create a new document." ma:contentTypeScope="" ma:versionID="a23e56308344d904b51738559c3d67c9">
  <xsd:schema xmlns:xsd="http://www.w3.org/2001/XMLSchema" xmlns:xs="http://www.w3.org/2001/XMLSchema" xmlns:p="http://schemas.microsoft.com/office/2006/metadata/properties" xmlns:ns2="4873beb7-5857-4685-be1f-d57550cc96cc" targetNamespace="http://schemas.microsoft.com/office/2006/metadata/properties" ma:root="true" ma:fieldsID="cd0908cc4600e77bf5da051303e00c8d" ns2:_="">
    <xsd:import namespace="4873beb7-5857-4685-be1f-d57550cc96cc"/>
    <xsd:element name="properties">
      <xsd:complexType>
        <xsd:sequence>
          <xsd:element name="documentManagement">
            <xsd:complexType>
              <xsd:all>
                <xsd:element ref="ns2:AcquiredFrom" minOccurs="0"/>
                <xsd:element ref="ns2:UACurrentWords" minOccurs="0"/>
                <xsd:element ref="ns2:TPApplication" minOccurs="0"/>
                <xsd:element ref="ns2:ApprovalLog" minOccurs="0"/>
                <xsd:element ref="ns2:ApprovalStatus" minOccurs="0"/>
                <xsd:element ref="ns2:AssetStart" minOccurs="0"/>
                <xsd:element ref="ns2:AssetExpire" minOccurs="0"/>
                <xsd:element ref="ns2:AssetId" minOccurs="0"/>
                <xsd:element ref="ns2:IsSearchable" minOccurs="0"/>
                <xsd:element ref="ns2:AssetType" minOccurs="0"/>
                <xsd:element ref="ns2:APAuthor" minOccurs="0"/>
                <xsd:element ref="ns2:AverageRating" minOccurs="0"/>
                <xsd:element ref="ns2:BlockPublish" minOccurs="0"/>
                <xsd:element ref="ns2:BugNumber" minOccurs="0"/>
                <xsd:element ref="ns2:CampaignTagsTaxHTField0" minOccurs="0"/>
                <xsd:element ref="ns2:TPClientViewer" minOccurs="0"/>
                <xsd:element ref="ns2:ClipArtFilename" minOccurs="0"/>
                <xsd:element ref="ns2:TPCommandLine" minOccurs="0"/>
                <xsd:element ref="ns2:TPComponent" minOccurs="0"/>
                <xsd:element ref="ns2:ContentItem" minOccurs="0"/>
                <xsd:element ref="ns2:CrawlForDependencies" minOccurs="0"/>
                <xsd:element ref="ns2:CSXHash" minOccurs="0"/>
                <xsd:element ref="ns2:CSXSubmissionMarket" minOccurs="0"/>
                <xsd:element ref="ns2:CSXUpdate" minOccurs="0"/>
                <xsd:element ref="ns2:IntlLangReviewDate" minOccurs="0"/>
                <xsd:element ref="ns2:IsDeleted" minOccurs="0"/>
                <xsd:element ref="ns2:APDescription" minOccurs="0"/>
                <xsd:element ref="ns2:DirectSourceMarket" minOccurs="0"/>
                <xsd:element ref="ns2:Downloads" minOccurs="0"/>
                <xsd:element ref="ns2:DSATActionTaken" minOccurs="0"/>
                <xsd:element ref="ns2:APEditor" minOccurs="0"/>
                <xsd:element ref="ns2:EditorialStatus" minOccurs="0"/>
                <xsd:element ref="ns2:EditorialTags" minOccurs="0"/>
                <xsd:element ref="ns2:TPExecutable" minOccurs="0"/>
                <xsd:element ref="ns2:FeatureTagsTaxHTField0" minOccurs="0"/>
                <xsd:element ref="ns2:TPFriendlyName" minOccurs="0"/>
                <xsd:element ref="ns2:FriendlyTitle" minOccurs="0"/>
                <xsd:element ref="ns2:PrimaryImageGen" minOccurs="0"/>
                <xsd:element ref="ns2:HandoffToMSDN" minOccurs="0"/>
                <xsd:element ref="ns2:InProjectListLookup" minOccurs="0"/>
                <xsd:element ref="ns2:TPInstallLocation" minOccurs="0"/>
                <xsd:element ref="ns2:InternalTagsTaxHTField0" minOccurs="0"/>
                <xsd:element ref="ns2:IntlLangReview" minOccurs="0"/>
                <xsd:element ref="ns2:IntlLangReviewer" minOccurs="0"/>
                <xsd:element ref="ns2:MarketSpecific" minOccurs="0"/>
                <xsd:element ref="ns2:LastCompleteVersionLookup" minOccurs="0"/>
                <xsd:element ref="ns2:LastHandOff" minOccurs="0"/>
                <xsd:element ref="ns2:LastModifiedDateTime" minOccurs="0"/>
                <xsd:element ref="ns2:LastPreviewErrorLookup" minOccurs="0"/>
                <xsd:element ref="ns2:LastPreviewResultLookup" minOccurs="0"/>
                <xsd:element ref="ns2:LastPreviewAttemptDateLookup" minOccurs="0"/>
                <xsd:element ref="ns2:LastPreviewedByLookup" minOccurs="0"/>
                <xsd:element ref="ns2:LastPreviewTimeLookup" minOccurs="0"/>
                <xsd:element ref="ns2:LastPreviewVersionLookup" minOccurs="0"/>
                <xsd:element ref="ns2:LastPublishErrorLookup" minOccurs="0"/>
                <xsd:element ref="ns2:LastPublishResultLookup" minOccurs="0"/>
                <xsd:element ref="ns2:LastPublishAttemptDateLookup" minOccurs="0"/>
                <xsd:element ref="ns2:LastPublishedByLookup" minOccurs="0"/>
                <xsd:element ref="ns2:LastPublishTimeLookup" minOccurs="0"/>
                <xsd:element ref="ns2:LastPublishVersionLookup" minOccurs="0"/>
                <xsd:element ref="ns2:TPLaunchHelpLinkType" minOccurs="0"/>
                <xsd:element ref="ns2:LegacyData" minOccurs="0"/>
                <xsd:element ref="ns2:TPLaunchHelpLink" minOccurs="0"/>
                <xsd:element ref="ns2:LocComments" minOccurs="0"/>
                <xsd:element ref="ns2:LocLastLocAttemptVersionLookup" minOccurs="0"/>
                <xsd:element ref="ns2:LocLastLocAttemptVersionTypeLookup" minOccurs="0"/>
                <xsd:element ref="ns2:LocManualTestRequired" minOccurs="0"/>
                <xsd:element ref="ns2:LocMarketGroupTiers2" minOccurs="0"/>
                <xsd:element ref="ns2:LocNewPublishedVersionLookup" minOccurs="0"/>
                <xsd:element ref="ns2:LocOverallHandbackStatusLookup" minOccurs="0"/>
                <xsd:element ref="ns2:LocOverallLocStatusLookup" minOccurs="0"/>
                <xsd:element ref="ns2:LocOverallPreviewStatusLookup" minOccurs="0"/>
                <xsd:element ref="ns2:LocOverallPublishStatusLookup" minOccurs="0"/>
                <xsd:element ref="ns2:IntlLocPriority" minOccurs="0"/>
                <xsd:element ref="ns2:LocProcessedForHandoffsLookup" minOccurs="0"/>
                <xsd:element ref="ns2:LocProcessedForMarketsLookup" minOccurs="0"/>
                <xsd:element ref="ns2:LocPublishedDependentAssetsLookup" minOccurs="0"/>
                <xsd:element ref="ns2:LocPublishedLinkedAssetsLookup" minOccurs="0"/>
                <xsd:element ref="ns2:LocRecommendedHandoff" minOccurs="0"/>
                <xsd:element ref="ns2:LocalizationTagsTaxHTField0" minOccurs="0"/>
                <xsd:element ref="ns2:MachineTranslated" minOccurs="0"/>
                <xsd:element ref="ns2:Manager" minOccurs="0"/>
                <xsd:element ref="ns2:Markets" minOccurs="0"/>
                <xsd:element ref="ns2:Milestone" minOccurs="0"/>
                <xsd:element ref="ns2:TPNamespace" minOccurs="0"/>
                <xsd:element ref="ns2:NumericId" minOccurs="0"/>
                <xsd:element ref="ns2:NumOfRatingsLookup" minOccurs="0"/>
                <xsd:element ref="ns2:OOCacheId" minOccurs="0"/>
                <xsd:element ref="ns2:OpenTemplate" minOccurs="0"/>
                <xsd:element ref="ns2:OriginAsset" minOccurs="0"/>
                <xsd:element ref="ns2:OriginalRelease" minOccurs="0"/>
                <xsd:element ref="ns2:OriginalSourceMarket" minOccurs="0"/>
                <xsd:element ref="ns2:OutputCachingOn" minOccurs="0"/>
                <xsd:element ref="ns2:ParentAssetId" minOccurs="0"/>
                <xsd:element ref="ns2:PlannedPubDate" minOccurs="0"/>
                <xsd:element ref="ns2:PolicheckWords" minOccurs="0"/>
                <xsd:element ref="ns2:BusinessGroup" minOccurs="0"/>
                <xsd:element ref="ns2:UAProjectedTotalWords" minOccurs="0"/>
                <xsd:element ref="ns2:Provider" minOccurs="0"/>
                <xsd:element ref="ns2:Providers" minOccurs="0"/>
                <xsd:element ref="ns2:PublishStatusLookup" minOccurs="0"/>
                <xsd:element ref="ns2:PublishTargets" minOccurs="0"/>
                <xsd:element ref="ns2:RecommendationsModifier" minOccurs="0"/>
                <xsd:element ref="ns2:ArtSampleDocs" minOccurs="0"/>
                <xsd:element ref="ns2:ScenarioTagsTaxHTField0" minOccurs="0"/>
                <xsd:element ref="ns2:ShowIn" minOccurs="0"/>
                <xsd:element ref="ns2:SourceTitle" minOccurs="0"/>
                <xsd:element ref="ns2:CSXSubmissionDate" minOccurs="0"/>
                <xsd:element ref="ns2:SubmitterId" minOccurs="0"/>
                <xsd:element ref="ns2:TaxCatchAll" minOccurs="0"/>
                <xsd:element ref="ns2:TaxCatchAllLabel" minOccurs="0"/>
                <xsd:element ref="ns2:TemplateStatus" minOccurs="0"/>
                <xsd:element ref="ns2:TemplateTemplateType" minOccurs="0"/>
                <xsd:element ref="ns2:ThumbnailAssetId" minOccurs="0"/>
                <xsd:element ref="ns2:TimesCloned" minOccurs="0"/>
                <xsd:element ref="ns2:TrustLevel" minOccurs="0"/>
                <xsd:element ref="ns2:UALocComments" minOccurs="0"/>
                <xsd:element ref="ns2:UALocRecommendation" minOccurs="0"/>
                <xsd:element ref="ns2:UANotes" minOccurs="0"/>
                <xsd:element ref="ns2:TPAppVersion" minOccurs="0"/>
                <xsd:element ref="ns2:VoteCount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873beb7-5857-4685-be1f-d57550cc96cc" elementFormDefault="qualified">
    <xsd:import namespace="http://schemas.microsoft.com/office/2006/documentManagement/types"/>
    <xsd:import namespace="http://schemas.microsoft.com/office/infopath/2007/PartnerControls"/>
    <xsd:element name="AcquiredFrom" ma:index="1" nillable="true" ma:displayName="Acquired From" ma:default="Internal MS" ma:internalName="AcquiredFrom" ma:readOnly="false">
      <xsd:simpleType>
        <xsd:restriction base="dms:Choice">
          <xsd:enumeration value="Internal MS"/>
          <xsd:enumeration value="Community"/>
          <xsd:enumeration value="MVP"/>
          <xsd:enumeration value="Publisher"/>
          <xsd:enumeration value="Partner"/>
          <xsd:enumeration value="None"/>
        </xsd:restriction>
      </xsd:simpleType>
    </xsd:element>
    <xsd:element name="UACurrentWords" ma:index="2" nillable="true" ma:displayName="Actual Word Count" ma:default="" ma:internalName="UACurrentWords" ma:readOnly="false">
      <xsd:simpleType>
        <xsd:restriction base="dms:Unknown"/>
      </xsd:simpleType>
    </xsd:element>
    <xsd:element name="TPApplication" ma:index="3" nillable="true" ma:displayName="Application to Open Template With" ma:default="" ma:internalName="TPApplication">
      <xsd:simpleType>
        <xsd:restriction base="dms:Text"/>
      </xsd:simpleType>
    </xsd:element>
    <xsd:element name="ApprovalLog" ma:index="4" nillable="true" ma:displayName="Approval Log" ma:default="" ma:hidden="true" ma:internalName="ApprovalLog" ma:readOnly="false">
      <xsd:simpleType>
        <xsd:restriction base="dms:Note"/>
      </xsd:simpleType>
    </xsd:element>
    <xsd:element name="ApprovalStatus" ma:index="5" nillable="true" ma:displayName="Approval Status" ma:default="InProgress" ma:internalName="ApprovalStatus" ma:readOnly="false">
      <xsd:simpleType>
        <xsd:restriction base="dms:Choice">
          <xsd:enumeration value="InProgress"/>
          <xsd:enumeration value="Rejected"/>
          <xsd:enumeration value="Questionable"/>
          <xsd:enumeration value="ApprovedAutomatic"/>
          <xsd:enumeration value="ApprovedManual"/>
          <xsd:enumeration value="On Hold"/>
          <xsd:enumeration value="Needs Review"/>
          <xsd:enumeration value="A Violation"/>
          <xsd:enumeration value="Unpublished Violation"/>
        </xsd:restriction>
      </xsd:simpleType>
    </xsd:element>
    <xsd:element name="AssetStart" ma:index="6" nillable="true" ma:displayName="Asset Begin Date" ma:default="[Today]" ma:internalName="AssetStart" ma:readOnly="false">
      <xsd:simpleType>
        <xsd:restriction base="dms:DateTime"/>
      </xsd:simpleType>
    </xsd:element>
    <xsd:element name="AssetExpire" ma:index="7" nillable="true" ma:displayName="Asset End Date" ma:default="2029-01-01T08:00:00Z" ma:format="DateTime" ma:internalName="AssetExpire" ma:readOnly="false">
      <xsd:simpleType>
        <xsd:restriction base="dms:DateTime"/>
      </xsd:simpleType>
    </xsd:element>
    <xsd:element name="AssetId" ma:index="8" nillable="true" ma:displayName="Asset ID" ma:default="" ma:indexed="true" ma:internalName="AssetId" ma:readOnly="false">
      <xsd:simpleType>
        <xsd:restriction base="dms:Text">
          <xsd:maxLength value="255"/>
        </xsd:restriction>
      </xsd:simpleType>
    </xsd:element>
    <xsd:element name="IsSearchable" ma:index="9" nillable="true" ma:displayName="Asset Searchable?" ma:default="true" ma:internalName="IsSearchable" ma:readOnly="false">
      <xsd:simpleType>
        <xsd:restriction base="dms:Boolean"/>
      </xsd:simpleType>
    </xsd:element>
    <xsd:element name="AssetType" ma:index="10" nillable="true" ma:displayName="Asset Type" ma:default="" ma:internalName="AssetType" ma:readOnly="false">
      <xsd:simpleType>
        <xsd:restriction base="dms:Unknown"/>
      </xsd:simpleType>
    </xsd:element>
    <xsd:element name="APAuthor" ma:index="11" nillable="true" ma:displayName="Author" ma:default="" ma:list="UserInfo" ma:internalName="APAutho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AverageRating" ma:index="12" nillable="true" ma:displayName="Average Rating" ma:internalName="AverageRating" ma:readOnly="false">
      <xsd:simpleType>
        <xsd:restriction base="dms:Text"/>
      </xsd:simpleType>
    </xsd:element>
    <xsd:element name="BlockPublish" ma:index="13" nillable="true" ma:displayName="Block from Publishing?" ma:default="" ma:internalName="BlockPublish" ma:readOnly="false">
      <xsd:simpleType>
        <xsd:restriction base="dms:Boolean"/>
      </xsd:simpleType>
    </xsd:element>
    <xsd:element name="BugNumber" ma:index="14" nillable="true" ma:displayName="Bug Number" ma:default="" ma:internalName="BugNumber" ma:readOnly="false">
      <xsd:simpleType>
        <xsd:restriction base="dms:Text"/>
      </xsd:simpleType>
    </xsd:element>
    <xsd:element name="CampaignTagsTaxHTField0" ma:index="16" nillable="true" ma:taxonomy="true" ma:internalName="CampaignTagsTaxHTField0" ma:taxonomyFieldName="CampaignTags" ma:displayName="Campaigns" ma:readOnly="false" ma:default="" ma:fieldId="{1df42cc3-2301-4f11-a52a-6ead923c29ed}" ma:taxonomyMulti="true" ma:sspId="8f79753a-75d3-41f5-8ca3-40b843941b4f" ma:termSetId="ca0e50d4-faa1-44ce-961e-bb1441c60e6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PClientViewer" ma:index="17" nillable="true" ma:displayName="Client Viewer" ma:default="" ma:internalName="TPClientViewer">
      <xsd:simpleType>
        <xsd:restriction base="dms:Text"/>
      </xsd:simpleType>
    </xsd:element>
    <xsd:element name="ClipArtFilename" ma:index="18" nillable="true" ma:displayName="Clip Art Name" ma:default="" ma:internalName="ClipArtFilename" ma:readOnly="false">
      <xsd:simpleType>
        <xsd:restriction base="dms:Text"/>
      </xsd:simpleType>
    </xsd:element>
    <xsd:element name="TPCommandLine" ma:index="19" nillable="true" ma:displayName="Command Line" ma:default="" ma:internalName="TPCommandLine">
      <xsd:simpleType>
        <xsd:restriction base="dms:Text"/>
      </xsd:simpleType>
    </xsd:element>
    <xsd:element name="TPComponent" ma:index="20" nillable="true" ma:displayName="Component" ma:default="" ma:internalName="TPComponent">
      <xsd:simpleType>
        <xsd:restriction base="dms:Text"/>
      </xsd:simpleType>
    </xsd:element>
    <xsd:element name="ContentItem" ma:index="21" nillable="true" ma:displayName="Content Item" ma:default="" ma:hidden="true" ma:internalName="ContentItem" ma:readOnly="false">
      <xsd:simpleType>
        <xsd:restriction base="dms:Unknown"/>
      </xsd:simpleType>
    </xsd:element>
    <xsd:element name="CrawlForDependencies" ma:index="23" nillable="true" ma:displayName="Crawl for Dependencies?" ma:default="true" ma:internalName="CrawlForDependencies" ma:readOnly="false">
      <xsd:simpleType>
        <xsd:restriction base="dms:Boolean"/>
      </xsd:simpleType>
    </xsd:element>
    <xsd:element name="CSXHash" ma:index="26" nillable="true" ma:displayName="CSX Hash" ma:default="" ma:indexed="true" ma:internalName="CSXHash" ma:readOnly="false">
      <xsd:simpleType>
        <xsd:restriction base="dms:Text"/>
      </xsd:simpleType>
    </xsd:element>
    <xsd:element name="CSXSubmissionMarket" ma:index="27" nillable="true" ma:displayName="CSX Submission Market" ma:default="" ma:list="{2FBD1B11-2ACE-4FDC-B5A3-635D4ADF6F1B}" ma:internalName="CSXSubmissionMarket" ma:readOnly="false" ma:showField="MarketName" ma:web="4873beb7-5857-4685-be1f-d57550cc96cc">
      <xsd:simpleType>
        <xsd:restriction base="dms:Lookup"/>
      </xsd:simpleType>
    </xsd:element>
    <xsd:element name="CSXUpdate" ma:index="28" nillable="true" ma:displayName="CSX Updated?" ma:default="false" ma:internalName="CSXUpdate" ma:readOnly="false">
      <xsd:simpleType>
        <xsd:restriction base="dms:Boolean"/>
      </xsd:simpleType>
    </xsd:element>
    <xsd:element name="IntlLangReviewDate" ma:index="29" nillable="true" ma:displayName="Date to Complete Intl QA" ma:default="" ma:internalName="IntlLangReviewDate" ma:readOnly="false">
      <xsd:simpleType>
        <xsd:restriction base="dms:DateTime"/>
      </xsd:simpleType>
    </xsd:element>
    <xsd:element name="IsDeleted" ma:index="30" nillable="true" ma:displayName="Deleted?" ma:default="" ma:internalName="IsDeleted" ma:readOnly="false">
      <xsd:simpleType>
        <xsd:restriction base="dms:Boolean"/>
      </xsd:simpleType>
    </xsd:element>
    <xsd:element name="APDescription" ma:index="31" nillable="true" ma:displayName="Description" ma:default="" ma:internalName="APDescription" ma:readOnly="false">
      <xsd:simpleType>
        <xsd:restriction base="dms:Note"/>
      </xsd:simpleType>
    </xsd:element>
    <xsd:element name="DirectSourceMarket" ma:index="32" nillable="true" ma:displayName="Direct Source Market Group" ma:default="" ma:internalName="DirectSourceMarket" ma:readOnly="false">
      <xsd:simpleType>
        <xsd:restriction base="dms:Text"/>
      </xsd:simpleType>
    </xsd:element>
    <xsd:element name="Downloads" ma:index="33" nillable="true" ma:displayName="Downloads" ma:default="0" ma:hidden="true" ma:internalName="Downloads" ma:readOnly="false">
      <xsd:simpleType>
        <xsd:restriction base="dms:Unknown"/>
      </xsd:simpleType>
    </xsd:element>
    <xsd:element name="DSATActionTaken" ma:index="34" nillable="true" ma:displayName="DSAT Action Taken" ma:default="" ma:internalName="DSATActionTaken" ma:readOnly="false">
      <xsd:simpleType>
        <xsd:restriction base="dms:Choice">
          <xsd:enumeration value="Best Bets"/>
          <xsd:enumeration value="Expire"/>
          <xsd:enumeration value="Hide"/>
          <xsd:enumeration value="None"/>
        </xsd:restriction>
      </xsd:simpleType>
    </xsd:element>
    <xsd:element name="APEditor" ma:index="35" nillable="true" ma:displayName="Editor" ma:default="" ma:list="UserInfo" ma:internalName="APEdito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EditorialStatus" ma:index="36" nillable="true" ma:displayName="Editorial Status" ma:default="" ma:internalName="EditorialStatus" ma:readOnly="false">
      <xsd:simpleType>
        <xsd:restriction base="dms:Unknown"/>
      </xsd:simpleType>
    </xsd:element>
    <xsd:element name="EditorialTags" ma:index="37" nillable="true" ma:displayName="Editorial Tags" ma:default="" ma:internalName="EditorialTags">
      <xsd:simpleType>
        <xsd:restriction base="dms:Unknown"/>
      </xsd:simpleType>
    </xsd:element>
    <xsd:element name="TPExecutable" ma:index="38" nillable="true" ma:displayName="Executable" ma:default="" ma:internalName="TPExecutable">
      <xsd:simpleType>
        <xsd:restriction base="dms:Text"/>
      </xsd:simpleType>
    </xsd:element>
    <xsd:element name="FeatureTagsTaxHTField0" ma:index="40" nillable="true" ma:taxonomy="true" ma:internalName="FeatureTagsTaxHTField0" ma:taxonomyFieldName="FeatureTags" ma:displayName="Features" ma:readOnly="false" ma:default="" ma:fieldId="{7fc0d542-15c6-4882-a8e3-13bca44403fb}" ma:taxonomyMulti="true" ma:sspId="8f79753a-75d3-41f5-8ca3-40b843941b4f" ma:termSetId="f1ab6845-967d-4854-a0ba-4ec07f0f8113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PFriendlyName" ma:index="41" nillable="true" ma:displayName="Friendly Name" ma:default="" ma:internalName="TPFriendlyName">
      <xsd:simpleType>
        <xsd:restriction base="dms:Text"/>
      </xsd:simpleType>
    </xsd:element>
    <xsd:element name="FriendlyTitle" ma:index="42" nillable="true" ma:displayName="Friendly Title" ma:default="" ma:description="Shorter title to be used when displaying search results" ma:internalName="FriendlyTitle" ma:readOnly="false">
      <xsd:simpleType>
        <xsd:restriction base="dms:Text"/>
      </xsd:simpleType>
    </xsd:element>
    <xsd:element name="PrimaryImageGen" ma:index="43" nillable="true" ma:displayName="Generate Images?" ma:default="true" ma:internalName="PrimaryImageGen">
      <xsd:simpleType>
        <xsd:restriction base="dms:Boolean"/>
      </xsd:simpleType>
    </xsd:element>
    <xsd:element name="HandoffToMSDN" ma:index="44" nillable="true" ma:displayName="Handoff To MSDN Date" ma:default="" ma:internalName="HandoffToMSDN" ma:readOnly="false">
      <xsd:simpleType>
        <xsd:restriction base="dms:DateTime"/>
      </xsd:simpleType>
    </xsd:element>
    <xsd:element name="InProjectListLookup" ma:index="45" nillable="true" ma:displayName="InProjectListLookup" ma:list="{9E343742-310B-4684-A24C-1D137CB4B230}" ma:internalName="InProjectListLookup" ma:readOnly="true" ma:showField="InProjectList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PInstallLocation" ma:index="46" nillable="true" ma:displayName="Install Location" ma:default="" ma:internalName="TPInstallLocation">
      <xsd:simpleType>
        <xsd:restriction base="dms:Text"/>
      </xsd:simpleType>
    </xsd:element>
    <xsd:element name="InternalTagsTaxHTField0" ma:index="48" nillable="true" ma:taxonomy="true" ma:internalName="InternalTagsTaxHTField0" ma:taxonomyFieldName="InternalTags" ma:displayName="Internal Tags" ma:readOnly="false" ma:default="" ma:fieldId="{1490b8a4-2706-41ec-b5e3-73176dccf34e}" ma:taxonomyMulti="true" ma:sspId="8f79753a-75d3-41f5-8ca3-40b843941b4f" ma:termSetId="82b6639e-f7fc-4c18-ad2d-003a6e707765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IntlLangReview" ma:index="49" nillable="true" ma:displayName="Intl Lang QA Review Required?" ma:default="" ma:internalName="IntlLangReview" ma:readOnly="false">
      <xsd:simpleType>
        <xsd:restriction base="dms:Boolean"/>
      </xsd:simpleType>
    </xsd:element>
    <xsd:element name="IntlLangReviewer" ma:index="50" nillable="true" ma:displayName="Intl Lang QA Reviewer" ma:default="" ma:internalName="IntlLangReviewer" ma:readOnly="false">
      <xsd:simpleType>
        <xsd:restriction base="dms:Text"/>
      </xsd:simpleType>
    </xsd:element>
    <xsd:element name="MarketSpecific" ma:index="51" nillable="true" ma:displayName="Is Market Specific?" ma:default="" ma:internalName="MarketSpecific" ma:readOnly="false">
      <xsd:simpleType>
        <xsd:restriction base="dms:Boolean"/>
      </xsd:simpleType>
    </xsd:element>
    <xsd:element name="LastCompleteVersionLookup" ma:index="52" nillable="true" ma:displayName="Last Complete Version Lookup" ma:default="" ma:list="{9E343742-310B-4684-A24C-1D137CB4B230}" ma:internalName="LastCompleteVersionLookup" ma:readOnly="true" ma:showField="LastCompleteVersion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HandOff" ma:index="53" nillable="true" ma:displayName="Last Hand-off" ma:default="" ma:internalName="LastHandOff" ma:readOnly="false">
      <xsd:simpleType>
        <xsd:restriction base="dms:DateTime"/>
      </xsd:simpleType>
    </xsd:element>
    <xsd:element name="LastModifiedDateTime" ma:index="54" nillable="true" ma:displayName="Last Modified Date" ma:default="" ma:internalName="LastModifiedDateTime" ma:readOnly="false">
      <xsd:simpleType>
        <xsd:restriction base="dms:DateTime"/>
      </xsd:simpleType>
    </xsd:element>
    <xsd:element name="LastPreviewErrorLookup" ma:index="55" nillable="true" ma:displayName="Last Preview Attempt Error" ma:default="" ma:list="{9E343742-310B-4684-A24C-1D137CB4B230}" ma:internalName="LastPreviewErrorLookup" ma:readOnly="true" ma:showField="LastPreviewError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ResultLookup" ma:index="56" nillable="true" ma:displayName="Last Preview Attempt Result" ma:default="" ma:list="{9E343742-310B-4684-A24C-1D137CB4B230}" ma:internalName="LastPreviewResultLookup" ma:readOnly="true" ma:showField="LastPreviewResult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AttemptDateLookup" ma:index="57" nillable="true" ma:displayName="Last Preview Attempted On" ma:default="" ma:list="{9E343742-310B-4684-A24C-1D137CB4B230}" ma:internalName="LastPreviewAttemptDateLookup" ma:readOnly="true" ma:showField="LastPreviewAttemptDat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edByLookup" ma:index="58" nillable="true" ma:displayName="Last Previewed By" ma:default="" ma:list="{9E343742-310B-4684-A24C-1D137CB4B230}" ma:internalName="LastPreviewedByLookup" ma:readOnly="true" ma:showField="LastPreviewedBy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TimeLookup" ma:index="59" nillable="true" ma:displayName="Last Previewed Date" ma:default="" ma:list="{9E343742-310B-4684-A24C-1D137CB4B230}" ma:internalName="LastPreviewTimeLookup" ma:readOnly="true" ma:showField="LastPreviewTim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VersionLookup" ma:index="60" nillable="true" ma:displayName="Last Previewed Version" ma:default="" ma:list="{9E343742-310B-4684-A24C-1D137CB4B230}" ma:internalName="LastPreviewVersionLookup" ma:readOnly="true" ma:showField="LastPreviewVersion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ErrorLookup" ma:index="61" nillable="true" ma:displayName="Last Publish Attempt Error" ma:default="" ma:list="{9E343742-310B-4684-A24C-1D137CB4B230}" ma:internalName="LastPublishErrorLookup" ma:readOnly="true" ma:showField="LastPublishError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ResultLookup" ma:index="62" nillable="true" ma:displayName="Last Publish Attempt Result" ma:default="" ma:list="{9E343742-310B-4684-A24C-1D137CB4B230}" ma:internalName="LastPublishResultLookup" ma:readOnly="true" ma:showField="LastPublishResult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AttemptDateLookup" ma:index="63" nillable="true" ma:displayName="Last Publish Attempted On" ma:default="" ma:list="{9E343742-310B-4684-A24C-1D137CB4B230}" ma:internalName="LastPublishAttemptDateLookup" ma:readOnly="true" ma:showField="LastPublishAttemptDat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edByLookup" ma:index="64" nillable="true" ma:displayName="Last Published By" ma:default="" ma:list="{9E343742-310B-4684-A24C-1D137CB4B230}" ma:internalName="LastPublishedByLookup" ma:readOnly="true" ma:showField="LastPublishedBy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TimeLookup" ma:index="65" nillable="true" ma:displayName="Last Published Date" ma:default="" ma:list="{9E343742-310B-4684-A24C-1D137CB4B230}" ma:internalName="LastPublishTimeLookup" ma:readOnly="true" ma:showField="LastPublishTim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VersionLookup" ma:index="66" nillable="true" ma:displayName="Last Published Version" ma:default="" ma:list="{9E343742-310B-4684-A24C-1D137CB4B230}" ma:internalName="LastPublishVersionLookup" ma:readOnly="true" ma:showField="LastPublishVersion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PLaunchHelpLinkType" ma:index="67" nillable="true" ma:displayName="Launch Help Link Type" ma:default="Template" ma:internalName="TPLaunchHelpLinkType">
      <xsd:simpleType>
        <xsd:restriction base="dms:Choice">
          <xsd:enumeration value="Template"/>
          <xsd:enumeration value="Training"/>
          <xsd:enumeration value="URL"/>
          <xsd:enumeration value="None"/>
        </xsd:restriction>
      </xsd:simpleType>
    </xsd:element>
    <xsd:element name="LegacyData" ma:index="68" nillable="true" ma:displayName="Legacy Data" ma:default="" ma:internalName="LegacyData" ma:readOnly="false">
      <xsd:simpleType>
        <xsd:restriction base="dms:Note"/>
      </xsd:simpleType>
    </xsd:element>
    <xsd:element name="TPLaunchHelpLink" ma:index="69" nillable="true" ma:displayName="Link to Launch Help Topic" ma:default="" ma:internalName="TPLaunchHelpLink">
      <xsd:simpleType>
        <xsd:restriction base="dms:Text"/>
      </xsd:simpleType>
    </xsd:element>
    <xsd:element name="LocComments" ma:index="70" nillable="true" ma:displayName="Loc Approval Comments" ma:default="" ma:internalName="LocComments" ma:readOnly="false">
      <xsd:simpleType>
        <xsd:restriction base="dms:Note"/>
      </xsd:simpleType>
    </xsd:element>
    <xsd:element name="LocLastLocAttemptVersionLookup" ma:index="71" nillable="true" ma:displayName="Loc Last Loc Attempt Version" ma:default="" ma:list="{7DD1DCEC-E449-43D3-891F-7DC62F62AD21}" ma:internalName="LocLastLocAttemptVersionLookup" ma:readOnly="false" ma:showField="LastLocAttemptVersion" ma:web="4873beb7-5857-4685-be1f-d57550cc96cc">
      <xsd:simpleType>
        <xsd:restriction base="dms:Lookup"/>
      </xsd:simpleType>
    </xsd:element>
    <xsd:element name="LocLastLocAttemptVersionTypeLookup" ma:index="72" nillable="true" ma:displayName="Loc Last Loc Attempt Version Type" ma:default="" ma:list="{7DD1DCEC-E449-43D3-891F-7DC62F62AD21}" ma:internalName="LocLastLocAttemptVersionTypeLookup" ma:readOnly="true" ma:showField="LastLocAttemptVersionType" ma:web="4873beb7-5857-4685-be1f-d57550cc96cc">
      <xsd:simpleType>
        <xsd:restriction base="dms:Lookup"/>
      </xsd:simpleType>
    </xsd:element>
    <xsd:element name="LocManualTestRequired" ma:index="73" nillable="true" ma:displayName="Loc Manual Test Required" ma:default="" ma:internalName="LocManualTestRequired" ma:readOnly="false">
      <xsd:simpleType>
        <xsd:restriction base="dms:Boolean"/>
      </xsd:simpleType>
    </xsd:element>
    <xsd:element name="LocMarketGroupTiers2" ma:index="74" nillable="true" ma:displayName="Loc Market Group Tiers" ma:internalName="LocMarketGroupTiers2" ma:readOnly="false">
      <xsd:simpleType>
        <xsd:restriction base="dms:Unknown"/>
      </xsd:simpleType>
    </xsd:element>
    <xsd:element name="LocNewPublishedVersionLookup" ma:index="75" nillable="true" ma:displayName="Loc New Published Version Lookup" ma:default="" ma:list="{7DD1DCEC-E449-43D3-891F-7DC62F62AD21}" ma:internalName="LocNewPublishedVersionLookup" ma:readOnly="true" ma:showField="NewPublishedVersion" ma:web="4873beb7-5857-4685-be1f-d57550cc96cc">
      <xsd:simpleType>
        <xsd:restriction base="dms:Lookup"/>
      </xsd:simpleType>
    </xsd:element>
    <xsd:element name="LocOverallHandbackStatusLookup" ma:index="76" nillable="true" ma:displayName="Loc Overall Handback Status" ma:default="" ma:list="{7DD1DCEC-E449-43D3-891F-7DC62F62AD21}" ma:internalName="LocOverallHandbackStatusLookup" ma:readOnly="true" ma:showField="OverallHandbackStatus" ma:web="4873beb7-5857-4685-be1f-d57550cc96cc">
      <xsd:simpleType>
        <xsd:restriction base="dms:Lookup"/>
      </xsd:simpleType>
    </xsd:element>
    <xsd:element name="LocOverallLocStatusLookup" ma:index="77" nillable="true" ma:displayName="Loc Overall Localize Status" ma:default="" ma:list="{7DD1DCEC-E449-43D3-891F-7DC62F62AD21}" ma:internalName="LocOverallLocStatusLookup" ma:readOnly="true" ma:showField="OverallLocStatus" ma:web="4873beb7-5857-4685-be1f-d57550cc96cc">
      <xsd:simpleType>
        <xsd:restriction base="dms:Lookup"/>
      </xsd:simpleType>
    </xsd:element>
    <xsd:element name="LocOverallPreviewStatusLookup" ma:index="78" nillable="true" ma:displayName="Loc Overall Preview Status" ma:default="" ma:list="{7DD1DCEC-E449-43D3-891F-7DC62F62AD21}" ma:internalName="LocOverallPreviewStatusLookup" ma:readOnly="true" ma:showField="OverallPreviewStatus" ma:web="4873beb7-5857-4685-be1f-d57550cc96cc">
      <xsd:simpleType>
        <xsd:restriction base="dms:Lookup"/>
      </xsd:simpleType>
    </xsd:element>
    <xsd:element name="LocOverallPublishStatusLookup" ma:index="79" nillable="true" ma:displayName="Loc Overall Publish Status" ma:default="" ma:list="{7DD1DCEC-E449-43D3-891F-7DC62F62AD21}" ma:internalName="LocOverallPublishStatusLookup" ma:readOnly="true" ma:showField="OverallPublishStatus" ma:web="4873beb7-5857-4685-be1f-d57550cc96cc">
      <xsd:simpleType>
        <xsd:restriction base="dms:Lookup"/>
      </xsd:simpleType>
    </xsd:element>
    <xsd:element name="IntlLocPriority" ma:index="80" nillable="true" ma:displayName="Loc Priority" ma:default="" ma:internalName="IntlLocPriority" ma:readOnly="false">
      <xsd:simpleType>
        <xsd:restriction base="dms:Unknown"/>
      </xsd:simpleType>
    </xsd:element>
    <xsd:element name="LocProcessedForHandoffsLookup" ma:index="81" nillable="true" ma:displayName="Loc Processed For Handoffs" ma:default="" ma:list="{7DD1DCEC-E449-43D3-891F-7DC62F62AD21}" ma:internalName="LocProcessedForHandoffsLookup" ma:readOnly="true" ma:showField="ProcessedForHandoffs" ma:web="4873beb7-5857-4685-be1f-d57550cc96cc">
      <xsd:simpleType>
        <xsd:restriction base="dms:Lookup"/>
      </xsd:simpleType>
    </xsd:element>
    <xsd:element name="LocProcessedForMarketsLookup" ma:index="82" nillable="true" ma:displayName="Loc Processed For Markets" ma:default="" ma:list="{7DD1DCEC-E449-43D3-891F-7DC62F62AD21}" ma:internalName="LocProcessedForMarketsLookup" ma:readOnly="true" ma:showField="ProcessedForMarkets" ma:web="4873beb7-5857-4685-be1f-d57550cc96cc">
      <xsd:simpleType>
        <xsd:restriction base="dms:Lookup"/>
      </xsd:simpleType>
    </xsd:element>
    <xsd:element name="LocPublishedDependentAssetsLookup" ma:index="83" nillable="true" ma:displayName="Loc Published Dependent Assets" ma:default="" ma:list="{7DD1DCEC-E449-43D3-891F-7DC62F62AD21}" ma:internalName="LocPublishedDependentAssetsLookup" ma:readOnly="true" ma:showField="PublishedDependentAssets" ma:web="4873beb7-5857-4685-be1f-d57550cc96cc">
      <xsd:simpleType>
        <xsd:restriction base="dms:Lookup"/>
      </xsd:simpleType>
    </xsd:element>
    <xsd:element name="LocPublishedLinkedAssetsLookup" ma:index="84" nillable="true" ma:displayName="Loc Published Linked Assets" ma:default="" ma:list="{7DD1DCEC-E449-43D3-891F-7DC62F62AD21}" ma:internalName="LocPublishedLinkedAssetsLookup" ma:readOnly="true" ma:showField="PublishedLinkedAssets" ma:web="4873beb7-5857-4685-be1f-d57550cc96cc">
      <xsd:simpleType>
        <xsd:restriction base="dms:Lookup"/>
      </xsd:simpleType>
    </xsd:element>
    <xsd:element name="LocRecommendedHandoff" ma:index="85" nillable="true" ma:displayName="Loc Recommended Handoff" ma:default="" ma:indexed="true" ma:internalName="LocRecommendedHandoff" ma:readOnly="false">
      <xsd:simpleType>
        <xsd:restriction base="dms:Text"/>
      </xsd:simpleType>
    </xsd:element>
    <xsd:element name="LocalizationTagsTaxHTField0" ma:index="87" nillable="true" ma:taxonomy="true" ma:internalName="LocalizationTagsTaxHTField0" ma:taxonomyFieldName="LocalizationTags" ma:displayName="Localization Tags" ma:readOnly="false" ma:default="" ma:fieldId="{00f02cb3-2c7c-424a-9c61-10e9b6878429}" ma:taxonomyMulti="true" ma:sspId="8f79753a-75d3-41f5-8ca3-40b843941b4f" ma:termSetId="5b7703a5-8e8b-4b58-8b31-1cea35331da3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MachineTranslated" ma:index="88" nillable="true" ma:displayName="Machine Translated" ma:default="" ma:internalName="MachineTranslated" ma:readOnly="false">
      <xsd:simpleType>
        <xsd:restriction base="dms:Boolean"/>
      </xsd:simpleType>
    </xsd:element>
    <xsd:element name="Manager" ma:index="89" nillable="true" ma:displayName="Manager" ma:hidden="true" ma:internalName="Manager" ma:readOnly="false">
      <xsd:simpleType>
        <xsd:restriction base="dms:Text"/>
      </xsd:simpleType>
    </xsd:element>
    <xsd:element name="Markets" ma:index="90" nillable="true" ma:displayName="Markets" ma:default="" ma:description="Leave blank to show in all markets" ma:list="{2FBD1B11-2ACE-4FDC-B5A3-635D4ADF6F1B}" ma:internalName="Markets" ma:readOnly="false" ma:showField="MarketNam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Milestone" ma:index="91" nillable="true" ma:displayName="Milestone" ma:default="" ma:internalName="Milestone" ma:readOnly="false">
      <xsd:simpleType>
        <xsd:restriction base="dms:Unknown"/>
      </xsd:simpleType>
    </xsd:element>
    <xsd:element name="TPNamespace" ma:index="94" nillable="true" ma:displayName="Namespace" ma:default="" ma:internalName="TPNamespace">
      <xsd:simpleType>
        <xsd:restriction base="dms:Text"/>
      </xsd:simpleType>
    </xsd:element>
    <xsd:element name="NumericId" ma:index="95" nillable="true" ma:displayName="Numeric ID" ma:default="" ma:indexed="true" ma:internalName="NumericId" ma:readOnly="false">
      <xsd:simpleType>
        <xsd:restriction base="dms:Number"/>
      </xsd:simpleType>
    </xsd:element>
    <xsd:element name="NumOfRatingsLookup" ma:index="96" nillable="true" ma:displayName="NumOfRatings" ma:default="" ma:list="{9E343742-310B-4684-A24C-1D137CB4B230}" ma:internalName="NumOfRatingsLookup" ma:readOnly="true" ma:showField="NumOfRatings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OOCacheId" ma:index="97" nillable="true" ma:displayName="OOCacheId" ma:internalName="OOCacheId" ma:readOnly="false">
      <xsd:simpleType>
        <xsd:restriction base="dms:Text"/>
      </xsd:simpleType>
    </xsd:element>
    <xsd:element name="OpenTemplate" ma:index="98" nillable="true" ma:displayName="Open Template" ma:default="true" ma:internalName="OpenTemplate">
      <xsd:simpleType>
        <xsd:restriction base="dms:Boolean"/>
      </xsd:simpleType>
    </xsd:element>
    <xsd:element name="OriginAsset" ma:index="99" nillable="true" ma:displayName="Origin Asset" ma:default="" ma:internalName="OriginAsset" ma:readOnly="false">
      <xsd:simpleType>
        <xsd:restriction base="dms:Text"/>
      </xsd:simpleType>
    </xsd:element>
    <xsd:element name="OriginalRelease" ma:index="100" nillable="true" ma:displayName="Original Release" ma:default="15" ma:internalName="OriginalRelease" ma:readOnly="false">
      <xsd:simpleType>
        <xsd:restriction base="dms:Choice">
          <xsd:enumeration value="14"/>
          <xsd:enumeration value="15"/>
          <xsd:enumeration value="16"/>
        </xsd:restriction>
      </xsd:simpleType>
    </xsd:element>
    <xsd:element name="OriginalSourceMarket" ma:index="101" nillable="true" ma:displayName="Original Source Market Group" ma:default="" ma:internalName="OriginalSourceMarket" ma:readOnly="false">
      <xsd:simpleType>
        <xsd:restriction base="dms:Text"/>
      </xsd:simpleType>
    </xsd:element>
    <xsd:element name="OutputCachingOn" ma:index="102" nillable="true" ma:displayName="Output Caching" ma:default="true" ma:hidden="true" ma:internalName="OutputCachingOn" ma:readOnly="false">
      <xsd:simpleType>
        <xsd:restriction base="dms:Boolean"/>
      </xsd:simpleType>
    </xsd:element>
    <xsd:element name="ParentAssetId" ma:index="103" nillable="true" ma:displayName="Parent Asset Id" ma:default="" ma:internalName="ParentAssetId" ma:readOnly="false">
      <xsd:simpleType>
        <xsd:restriction base="dms:Text"/>
      </xsd:simpleType>
    </xsd:element>
    <xsd:element name="PlannedPubDate" ma:index="104" nillable="true" ma:displayName="Planned Publish Date" ma:default="" ma:indexed="true" ma:internalName="PlannedPubDate" ma:readOnly="false">
      <xsd:simpleType>
        <xsd:restriction base="dms:DateTime"/>
      </xsd:simpleType>
    </xsd:element>
    <xsd:element name="PolicheckWords" ma:index="105" nillable="true" ma:displayName="Policheck Words" ma:default="" ma:internalName="PolicheckWords" ma:readOnly="false">
      <xsd:simpleType>
        <xsd:restriction base="dms:Text"/>
      </xsd:simpleType>
    </xsd:element>
    <xsd:element name="BusinessGroup" ma:index="106" nillable="true" ma:displayName="Product Division Owner" ma:default="" ma:internalName="BusinessGroup" ma:readOnly="false">
      <xsd:simpleType>
        <xsd:restriction base="dms:Unknown"/>
      </xsd:simpleType>
    </xsd:element>
    <xsd:element name="UAProjectedTotalWords" ma:index="107" nillable="true" ma:displayName="Projected Word Count" ma:default="" ma:internalName="UAProjectedTotalWords" ma:readOnly="false">
      <xsd:simpleType>
        <xsd:restriction base="dms:Unknown"/>
      </xsd:simpleType>
    </xsd:element>
    <xsd:element name="Provider" ma:index="108" nillable="true" ma:displayName="Provider" ma:default="" ma:internalName="Provider" ma:readOnly="false">
      <xsd:simpleType>
        <xsd:restriction base="dms:Unknown"/>
      </xsd:simpleType>
    </xsd:element>
    <xsd:element name="Providers" ma:index="109" nillable="true" ma:displayName="Providers" ma:default="" ma:internalName="Providers">
      <xsd:simpleType>
        <xsd:restriction base="dms:Unknown"/>
      </xsd:simpleType>
    </xsd:element>
    <xsd:element name="PublishStatusLookup" ma:index="110" nillable="true" ma:displayName="Publish Status" ma:default="" ma:list="{9E343742-310B-4684-A24C-1D137CB4B230}" ma:internalName="PublishStatusLookup" ma:readOnly="false" ma:showField="PublishStatus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PublishTargets" ma:index="111" nillable="true" ma:displayName="Publish Target" ma:default="OfficeOnlineVNext" ma:internalName="PublishTargets" ma:readOnly="false">
      <xsd:simpleType>
        <xsd:restriction base="dms:Unknown"/>
      </xsd:simpleType>
    </xsd:element>
    <xsd:element name="RecommendationsModifier" ma:index="112" nillable="true" ma:displayName="Recommendations Modifier" ma:default="" ma:internalName="RecommendationsModifier" ma:readOnly="false">
      <xsd:simpleType>
        <xsd:restriction base="dms:Number"/>
      </xsd:simpleType>
    </xsd:element>
    <xsd:element name="ArtSampleDocs" ma:index="113" nillable="true" ma:displayName="Sample Docs" ma:default="" ma:hidden="true" ma:internalName="ArtSampleDocs" ma:readOnly="false">
      <xsd:simpleType>
        <xsd:restriction base="dms:Text"/>
      </xsd:simpleType>
    </xsd:element>
    <xsd:element name="ScenarioTagsTaxHTField0" ma:index="115" nillable="true" ma:taxonomy="true" ma:internalName="ScenarioTagsTaxHTField0" ma:taxonomyFieldName="ScenarioTags" ma:displayName="Scenarios" ma:readOnly="false" ma:default="" ma:fieldId="{93aef74d-6c78-4815-8310-51477dceeccc}" ma:taxonomyMulti="true" ma:sspId="8f79753a-75d3-41f5-8ca3-40b843941b4f" ma:termSetId="4b7d5f16-e2f2-4fc0-bab3-6e8b931e57d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ShowIn" ma:index="117" nillable="true" ma:displayName="Show In" ma:default="Show everywhere" ma:internalName="ShowIn" ma:readOnly="false">
      <xsd:simpleType>
        <xsd:restriction base="dms:Choice">
          <xsd:enumeration value="Hide on web"/>
          <xsd:enumeration value="On Web no search"/>
          <xsd:enumeration value="Show everywhere"/>
          <xsd:enumeration value="Special use only"/>
        </xsd:restriction>
      </xsd:simpleType>
    </xsd:element>
    <xsd:element name="SourceTitle" ma:index="118" nillable="true" ma:displayName="Source Title" ma:default="" ma:indexed="true" ma:internalName="SourceTitle" ma:readOnly="false">
      <xsd:simpleType>
        <xsd:restriction base="dms:Text"/>
      </xsd:simpleType>
    </xsd:element>
    <xsd:element name="CSXSubmissionDate" ma:index="119" nillable="true" ma:displayName="Submission Date" ma:default="" ma:internalName="CSXSubmissionDate" ma:readOnly="false">
      <xsd:simpleType>
        <xsd:restriction base="dms:DateTime"/>
      </xsd:simpleType>
    </xsd:element>
    <xsd:element name="SubmitterId" ma:index="120" nillable="true" ma:displayName="Submitter ID" ma:default="" ma:internalName="SubmitterId" ma:readOnly="false">
      <xsd:simpleType>
        <xsd:restriction base="dms:Text"/>
      </xsd:simpleType>
    </xsd:element>
    <xsd:element name="TaxCatchAll" ma:index="121" nillable="true" ma:displayName="Taxonomy Catch All Column" ma:hidden="true" ma:list="{530f955b-6704-4601-bd83-f81d87f1e440}" ma:internalName="TaxCatchAll" ma:showField="CatchAllData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122" nillable="true" ma:displayName="Taxonomy Catch All Column1" ma:hidden="true" ma:list="{530f955b-6704-4601-bd83-f81d87f1e440}" ma:internalName="TaxCatchAllLabel" ma:readOnly="true" ma:showField="CatchAllDataLabel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emplateStatus" ma:index="123" nillable="true" ma:displayName="Template Status" ma:default="" ma:internalName="TemplateStatus">
      <xsd:simpleType>
        <xsd:restriction base="dms:Unknown"/>
      </xsd:simpleType>
    </xsd:element>
    <xsd:element name="TemplateTemplateType" ma:index="124" nillable="true" ma:displayName="Template Type" ma:default="" ma:internalName="TemplateTemplateType">
      <xsd:simpleType>
        <xsd:restriction base="dms:Unknown"/>
      </xsd:simpleType>
    </xsd:element>
    <xsd:element name="ThumbnailAssetId" ma:index="125" nillable="true" ma:displayName="Thumbnail Image Asset" ma:default="" ma:internalName="ThumbnailAssetId" ma:readOnly="false">
      <xsd:simpleType>
        <xsd:restriction base="dms:Text"/>
      </xsd:simpleType>
    </xsd:element>
    <xsd:element name="TimesCloned" ma:index="126" nillable="true" ma:displayName="Times Cloned" ma:default="" ma:internalName="TimesCloned" ma:readOnly="false">
      <xsd:simpleType>
        <xsd:restriction base="dms:Number"/>
      </xsd:simpleType>
    </xsd:element>
    <xsd:element name="TrustLevel" ma:index="128" nillable="true" ma:displayName="Trust Level" ma:default="1 Microsoft Managed Content" ma:internalName="TrustLevel" ma:readOnly="false">
      <xsd:simpleType>
        <xsd:restriction base="dms:Unknown"/>
      </xsd:simpleType>
    </xsd:element>
    <xsd:element name="UALocComments" ma:index="129" nillable="true" ma:displayName="UA Loc Comments" ma:default="" ma:internalName="UALocComments" ma:readOnly="false">
      <xsd:simpleType>
        <xsd:restriction base="dms:Note"/>
      </xsd:simpleType>
    </xsd:element>
    <xsd:element name="UALocRecommendation" ma:index="130" nillable="true" ma:displayName="UA Loc Recommendation" ma:default="Localize" ma:internalName="UALocRecommendation" ma:readOnly="false">
      <xsd:simpleType>
        <xsd:restriction base="dms:Choice">
          <xsd:enumeration value="Localize"/>
          <xsd:enumeration value="Never Localize"/>
          <xsd:enumeration value="Priority Localize"/>
        </xsd:restriction>
      </xsd:simpleType>
    </xsd:element>
    <xsd:element name="UANotes" ma:index="131" nillable="true" ma:displayName="UA Notes" ma:default="" ma:internalName="UANotes" ma:readOnly="false">
      <xsd:simpleType>
        <xsd:restriction base="dms:Note"/>
      </xsd:simpleType>
    </xsd:element>
    <xsd:element name="TPAppVersion" ma:index="132" nillable="true" ma:displayName="Version" ma:default="" ma:internalName="TPAppVersion">
      <xsd:simpleType>
        <xsd:restriction base="dms:Text"/>
      </xsd:simpleType>
    </xsd:element>
    <xsd:element name="VoteCount" ma:index="133" nillable="true" ma:displayName="Vote Count" ma:default="" ma:internalName="VoteCount" ma:readOnly="fals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22" ma:displayName="Content Type"/>
        <xsd:element ref="dc:title" minOccurs="0" maxOccurs="1" ma:index="127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ocPublishedLinkedAssetsLookup xmlns="4873beb7-5857-4685-be1f-d57550cc96cc" xsi:nil="true"/>
    <ApprovalStatus xmlns="4873beb7-5857-4685-be1f-d57550cc96cc">InProgress</ApprovalStatus>
    <MarketSpecific xmlns="4873beb7-5857-4685-be1f-d57550cc96cc">false</MarketSpecific>
    <LocComments xmlns="4873beb7-5857-4685-be1f-d57550cc96cc" xsi:nil="true"/>
    <LocLastLocAttemptVersionTypeLookup xmlns="4873beb7-5857-4685-be1f-d57550cc96cc" xsi:nil="true"/>
    <DirectSourceMarket xmlns="4873beb7-5857-4685-be1f-d57550cc96cc" xsi:nil="true"/>
    <ThumbnailAssetId xmlns="4873beb7-5857-4685-be1f-d57550cc96cc" xsi:nil="true"/>
    <PrimaryImageGen xmlns="4873beb7-5857-4685-be1f-d57550cc96cc">false</PrimaryImageGen>
    <LocNewPublishedVersionLookup xmlns="4873beb7-5857-4685-be1f-d57550cc96cc" xsi:nil="true"/>
    <LegacyData xmlns="4873beb7-5857-4685-be1f-d57550cc96cc" xsi:nil="true"/>
    <LocRecommendedHandoff xmlns="4873beb7-5857-4685-be1f-d57550cc96cc" xsi:nil="true"/>
    <BusinessGroup xmlns="4873beb7-5857-4685-be1f-d57550cc96cc" xsi:nil="true"/>
    <BlockPublish xmlns="4873beb7-5857-4685-be1f-d57550cc96cc">false</BlockPublish>
    <TPFriendlyName xmlns="4873beb7-5857-4685-be1f-d57550cc96cc" xsi:nil="true"/>
    <LocOverallPublishStatusLookup xmlns="4873beb7-5857-4685-be1f-d57550cc96cc" xsi:nil="true"/>
    <NumericId xmlns="4873beb7-5857-4685-be1f-d57550cc96cc" xsi:nil="true"/>
    <APEditor xmlns="4873beb7-5857-4685-be1f-d57550cc96cc">
      <UserInfo>
        <DisplayName/>
        <AccountId xsi:nil="true"/>
        <AccountType/>
      </UserInfo>
    </APEditor>
    <SourceTitle xmlns="4873beb7-5857-4685-be1f-d57550cc96cc" xsi:nil="true"/>
    <OpenTemplate xmlns="4873beb7-5857-4685-be1f-d57550cc96cc">true</OpenTemplate>
    <LocOverallLocStatusLookup xmlns="4873beb7-5857-4685-be1f-d57550cc96cc" xsi:nil="true"/>
    <UALocComments xmlns="4873beb7-5857-4685-be1f-d57550cc96cc" xsi:nil="true"/>
    <ParentAssetId xmlns="4873beb7-5857-4685-be1f-d57550cc96cc" xsi:nil="true"/>
    <IntlLangReviewDate xmlns="4873beb7-5857-4685-be1f-d57550cc96cc" xsi:nil="true"/>
    <FeatureTagsTaxHTField0 xmlns="4873beb7-5857-4685-be1f-d57550cc96cc">
      <Terms xmlns="http://schemas.microsoft.com/office/infopath/2007/PartnerControls"/>
    </FeatureTagsTaxHTField0>
    <PublishStatusLookup xmlns="4873beb7-5857-4685-be1f-d57550cc96cc">
      <Value>1345093</Value>
    </PublishStatusLookup>
    <Providers xmlns="4873beb7-5857-4685-be1f-d57550cc96cc" xsi:nil="true"/>
    <MachineTranslated xmlns="4873beb7-5857-4685-be1f-d57550cc96cc">false</MachineTranslated>
    <OriginalSourceMarket xmlns="4873beb7-5857-4685-be1f-d57550cc96cc" xsi:nil="true"/>
    <APDescription xmlns="4873beb7-5857-4685-be1f-d57550cc96cc">This simple template design works for technology and  businesses, but it's versatile enough to use in other contexts.  It features multiple slide layouts designed for widescreen (16x9 resolution) and includes a sample SmartArt list and chart that are easily editable.</APDescription>
    <ClipArtFilename xmlns="4873beb7-5857-4685-be1f-d57550cc96cc" xsi:nil="true"/>
    <ContentItem xmlns="4873beb7-5857-4685-be1f-d57550cc96cc" xsi:nil="true"/>
    <TPInstallLocation xmlns="4873beb7-5857-4685-be1f-d57550cc96cc" xsi:nil="true"/>
    <PublishTargets xmlns="4873beb7-5857-4685-be1f-d57550cc96cc">OfficeOnlineVNext</PublishTargets>
    <TimesCloned xmlns="4873beb7-5857-4685-be1f-d57550cc96cc" xsi:nil="true"/>
    <AssetStart xmlns="4873beb7-5857-4685-be1f-d57550cc96cc">2011-11-26T00:30:00+00:00</AssetStart>
    <Provider xmlns="4873beb7-5857-4685-be1f-d57550cc96cc" xsi:nil="true"/>
    <AcquiredFrom xmlns="4873beb7-5857-4685-be1f-d57550cc96cc">Internal MS</AcquiredFrom>
    <FriendlyTitle xmlns="4873beb7-5857-4685-be1f-d57550cc96cc" xsi:nil="true"/>
    <LastHandOff xmlns="4873beb7-5857-4685-be1f-d57550cc96cc" xsi:nil="true"/>
    <TPClientViewer xmlns="4873beb7-5857-4685-be1f-d57550cc96cc" xsi:nil="true"/>
    <TemplateStatus xmlns="4873beb7-5857-4685-be1f-d57550cc96cc">Complete</TemplateStatus>
    <Downloads xmlns="4873beb7-5857-4685-be1f-d57550cc96cc">0</Downloads>
    <OOCacheId xmlns="4873beb7-5857-4685-be1f-d57550cc96cc" xsi:nil="true"/>
    <IsDeleted xmlns="4873beb7-5857-4685-be1f-d57550cc96cc">false</IsDeleted>
    <LocPublishedDependentAssetsLookup xmlns="4873beb7-5857-4685-be1f-d57550cc96cc" xsi:nil="true"/>
    <TPExecutable xmlns="4873beb7-5857-4685-be1f-d57550cc96cc" xsi:nil="true"/>
    <EditorialTags xmlns="4873beb7-5857-4685-be1f-d57550cc96cc" xsi:nil="true"/>
    <SubmitterId xmlns="4873beb7-5857-4685-be1f-d57550cc96cc" xsi:nil="true"/>
    <ApprovalLog xmlns="4873beb7-5857-4685-be1f-d57550cc96cc" xsi:nil="true"/>
    <AssetType xmlns="4873beb7-5857-4685-be1f-d57550cc96cc">TP</AssetType>
    <BugNumber xmlns="4873beb7-5857-4685-be1f-d57550cc96cc" xsi:nil="true"/>
    <CSXSubmissionDate xmlns="4873beb7-5857-4685-be1f-d57550cc96cc" xsi:nil="true"/>
    <CSXUpdate xmlns="4873beb7-5857-4685-be1f-d57550cc96cc">false</CSXUpdate>
    <Milestone xmlns="4873beb7-5857-4685-be1f-d57550cc96cc" xsi:nil="true"/>
    <RecommendationsModifier xmlns="4873beb7-5857-4685-be1f-d57550cc96cc" xsi:nil="true"/>
    <OriginAsset xmlns="4873beb7-5857-4685-be1f-d57550cc96cc" xsi:nil="true"/>
    <TPComponent xmlns="4873beb7-5857-4685-be1f-d57550cc96cc" xsi:nil="true"/>
    <AssetId xmlns="4873beb7-5857-4685-be1f-d57550cc96cc">TP102787989</AssetId>
    <IntlLocPriority xmlns="4873beb7-5857-4685-be1f-d57550cc96cc" xsi:nil="true"/>
    <PolicheckWords xmlns="4873beb7-5857-4685-be1f-d57550cc96cc" xsi:nil="true"/>
    <TPLaunchHelpLink xmlns="4873beb7-5857-4685-be1f-d57550cc96cc" xsi:nil="true"/>
    <TPApplication xmlns="4873beb7-5857-4685-be1f-d57550cc96cc" xsi:nil="true"/>
    <CrawlForDependencies xmlns="4873beb7-5857-4685-be1f-d57550cc96cc">false</CrawlForDependencies>
    <HandoffToMSDN xmlns="4873beb7-5857-4685-be1f-d57550cc96cc" xsi:nil="true"/>
    <PlannedPubDate xmlns="4873beb7-5857-4685-be1f-d57550cc96cc" xsi:nil="true"/>
    <IntlLangReviewer xmlns="4873beb7-5857-4685-be1f-d57550cc96cc" xsi:nil="true"/>
    <TrustLevel xmlns="4873beb7-5857-4685-be1f-d57550cc96cc">1 Microsoft Managed Content</TrustLevel>
    <LocLastLocAttemptVersionLookup xmlns="4873beb7-5857-4685-be1f-d57550cc96cc">694266</LocLastLocAttemptVersionLookup>
    <LocProcessedForHandoffsLookup xmlns="4873beb7-5857-4685-be1f-d57550cc96cc" xsi:nil="true"/>
    <IsSearchable xmlns="4873beb7-5857-4685-be1f-d57550cc96cc">true</IsSearchable>
    <TemplateTemplateType xmlns="4873beb7-5857-4685-be1f-d57550cc96cc">PowerPoint Presentation Template</TemplateTemplateType>
    <CampaignTagsTaxHTField0 xmlns="4873beb7-5857-4685-be1f-d57550cc96cc">
      <Terms xmlns="http://schemas.microsoft.com/office/infopath/2007/PartnerControls"/>
    </CampaignTagsTaxHTField0>
    <TPNamespace xmlns="4873beb7-5857-4685-be1f-d57550cc96cc" xsi:nil="true"/>
    <LocOverallPreviewStatusLookup xmlns="4873beb7-5857-4685-be1f-d57550cc96cc" xsi:nil="true"/>
    <TaxCatchAll xmlns="4873beb7-5857-4685-be1f-d57550cc96cc"/>
    <Markets xmlns="4873beb7-5857-4685-be1f-d57550cc96cc"/>
    <UAProjectedTotalWords xmlns="4873beb7-5857-4685-be1f-d57550cc96cc" xsi:nil="true"/>
    <IntlLangReview xmlns="4873beb7-5857-4685-be1f-d57550cc96cc" xsi:nil="true"/>
    <OutputCachingOn xmlns="4873beb7-5857-4685-be1f-d57550cc96cc">false</OutputCachingOn>
    <AverageRating xmlns="4873beb7-5857-4685-be1f-d57550cc96cc" xsi:nil="true"/>
    <APAuthor xmlns="4873beb7-5857-4685-be1f-d57550cc96cc">
      <UserInfo>
        <DisplayName>REDMOND\kristaa</DisplayName>
        <AccountId>136</AccountId>
        <AccountType/>
      </UserInfo>
    </APAuthor>
    <LocManualTestRequired xmlns="4873beb7-5857-4685-be1f-d57550cc96cc">false</LocManualTestRequired>
    <TPCommandLine xmlns="4873beb7-5857-4685-be1f-d57550cc96cc" xsi:nil="true"/>
    <TPAppVersion xmlns="4873beb7-5857-4685-be1f-d57550cc96cc" xsi:nil="true"/>
    <EditorialStatus xmlns="4873beb7-5857-4685-be1f-d57550cc96cc">Complete</EditorialStatus>
    <LastModifiedDateTime xmlns="4873beb7-5857-4685-be1f-d57550cc96cc" xsi:nil="true"/>
    <ScenarioTagsTaxHTField0 xmlns="4873beb7-5857-4685-be1f-d57550cc96cc">
      <Terms xmlns="http://schemas.microsoft.com/office/infopath/2007/PartnerControls"/>
    </ScenarioTagsTaxHTField0>
    <LocProcessedForMarketsLookup xmlns="4873beb7-5857-4685-be1f-d57550cc96cc" xsi:nil="true"/>
    <TPLaunchHelpLinkType xmlns="4873beb7-5857-4685-be1f-d57550cc96cc">Template</TPLaunchHelpLinkType>
    <OriginalRelease xmlns="4873beb7-5857-4685-be1f-d57550cc96cc">15</OriginalRelease>
    <LocalizationTagsTaxHTField0 xmlns="4873beb7-5857-4685-be1f-d57550cc96cc">
      <Terms xmlns="http://schemas.microsoft.com/office/infopath/2007/PartnerControls"/>
    </LocalizationTagsTaxHTField0>
    <UACurrentWords xmlns="4873beb7-5857-4685-be1f-d57550cc96cc" xsi:nil="true"/>
    <ArtSampleDocs xmlns="4873beb7-5857-4685-be1f-d57550cc96cc" xsi:nil="true"/>
    <UALocRecommendation xmlns="4873beb7-5857-4685-be1f-d57550cc96cc">Localize</UALocRecommendation>
    <Manager xmlns="4873beb7-5857-4685-be1f-d57550cc96cc" xsi:nil="true"/>
    <LocOverallHandbackStatusLookup xmlns="4873beb7-5857-4685-be1f-d57550cc96cc" xsi:nil="true"/>
    <ShowIn xmlns="4873beb7-5857-4685-be1f-d57550cc96cc">Show everywhere</ShowIn>
    <UANotes xmlns="4873beb7-5857-4685-be1f-d57550cc96cc" xsi:nil="true"/>
    <InternalTagsTaxHTField0 xmlns="4873beb7-5857-4685-be1f-d57550cc96cc">
      <Terms xmlns="http://schemas.microsoft.com/office/infopath/2007/PartnerControls"/>
    </InternalTagsTaxHTField0>
    <CSXHash xmlns="4873beb7-5857-4685-be1f-d57550cc96cc" xsi:nil="true"/>
    <VoteCount xmlns="4873beb7-5857-4685-be1f-d57550cc96cc" xsi:nil="true"/>
    <AssetExpire xmlns="4873beb7-5857-4685-be1f-d57550cc96cc">2029-05-12T07:00:00+00:00</AssetExpire>
    <DSATActionTaken xmlns="4873beb7-5857-4685-be1f-d57550cc96cc" xsi:nil="true"/>
    <CSXSubmissionMarket xmlns="4873beb7-5857-4685-be1f-d57550cc96cc" xsi:nil="true"/>
    <LocMarketGroupTiers2 xmlns="4873beb7-5857-4685-be1f-d57550cc96cc" xsi:nil="true"/>
  </documentManagement>
</p:properties>
</file>

<file path=customXml/itemProps1.xml><?xml version="1.0" encoding="utf-8"?>
<ds:datastoreItem xmlns:ds="http://schemas.openxmlformats.org/officeDocument/2006/customXml" ds:itemID="{3836F65B-1B07-41EE-A0E8-BC6EF3855225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A09BF4D4-EF60-4196-BFC3-9462D607978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873beb7-5857-4685-be1f-d57550cc96c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60C67BEE-D13F-4BD2-98A5-34D8A0977F68}">
  <ds:schemaRefs>
    <ds:schemaRef ds:uri="http://schemas.microsoft.com/office/2006/metadata/properties"/>
    <ds:schemaRef ds:uri="http://schemas.microsoft.com/office/infopath/2007/PartnerControls"/>
    <ds:schemaRef ds:uri="4873beb7-5857-4685-be1f-d57550cc96cc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Triple circuit lines presentation (widescreen)</Template>
  <TotalTime>849</TotalTime>
  <Words>618</Words>
  <Application>Microsoft Office PowerPoint</Application>
  <PresentationFormat>Custom</PresentationFormat>
  <Paragraphs>263</Paragraphs>
  <Slides>19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2" baseType="lpstr">
      <vt:lpstr>Arial</vt:lpstr>
      <vt:lpstr>Calibri</vt:lpstr>
      <vt:lpstr>Tech 16x9</vt:lpstr>
      <vt:lpstr>Beardy’s &amp; Okemasis Cree Nation FWI Project</vt:lpstr>
      <vt:lpstr>Beardy’s &amp; Okemasis Cree Nation</vt:lpstr>
      <vt:lpstr>FWI Solution</vt:lpstr>
      <vt:lpstr>PowerPoint Presentation</vt:lpstr>
      <vt:lpstr>HOW</vt:lpstr>
      <vt:lpstr>Technology Medium</vt:lpstr>
      <vt:lpstr>Internet Service Provider (ISP)</vt:lpstr>
      <vt:lpstr>Wireless Consultants</vt:lpstr>
      <vt:lpstr>Network &amp; Customer Support</vt:lpstr>
      <vt:lpstr>Project Timeline</vt:lpstr>
      <vt:lpstr>Network Coverage &amp; Performance</vt:lpstr>
      <vt:lpstr>Subscribers</vt:lpstr>
      <vt:lpstr>ISP Comparisons</vt:lpstr>
      <vt:lpstr>Sustainability</vt:lpstr>
      <vt:lpstr>Issues</vt:lpstr>
      <vt:lpstr>Lessons Learned</vt:lpstr>
      <vt:lpstr>PowerPoint Presentation</vt:lpstr>
      <vt:lpstr>Next Step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Beardy’s &amp; Okemasis Cree Nation</dc:title>
  <dc:creator>Charles Bighead</dc:creator>
  <cp:lastModifiedBy>Charles Bighead</cp:lastModifiedBy>
  <cp:revision>48</cp:revision>
  <dcterms:created xsi:type="dcterms:W3CDTF">2023-05-17T21:46:19Z</dcterms:created>
  <dcterms:modified xsi:type="dcterms:W3CDTF">2023-10-04T21:01:58Z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nternalTags">
    <vt:lpwstr/>
  </property>
  <property fmtid="{D5CDD505-2E9C-101B-9397-08002B2CF9AE}" pid="3" name="ContentTypeId">
    <vt:lpwstr>0x0101006EDDDB5EE6D98C44930B742096920B300400F5B6D36B3EF94B4E9A635CDF2A18F5B8</vt:lpwstr>
  </property>
  <property fmtid="{D5CDD505-2E9C-101B-9397-08002B2CF9AE}" pid="4" name="FeatureTags">
    <vt:lpwstr/>
  </property>
  <property fmtid="{D5CDD505-2E9C-101B-9397-08002B2CF9AE}" pid="5" name="LocalizationTags">
    <vt:lpwstr/>
  </property>
  <property fmtid="{D5CDD505-2E9C-101B-9397-08002B2CF9AE}" pid="6" name="CampaignTags">
    <vt:lpwstr/>
  </property>
  <property fmtid="{D5CDD505-2E9C-101B-9397-08002B2CF9AE}" pid="7" name="ScenarioTags">
    <vt:lpwstr/>
  </property>
</Properties>
</file>