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1.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2.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3.xml" ContentType="application/vnd.openxmlformats-officedocument.presentationml.notesSlide+xml"/>
  <Override PartName="/ppt/comments/comment1.xml" ContentType="application/vnd.openxmlformats-officedocument.presentationml.comment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4.xml" ContentType="application/vnd.openxmlformats-officedocument.presentationml.notesSlide+xml"/>
  <Override PartName="/ppt/comments/comment2.xml" ContentType="application/vnd.openxmlformats-officedocument.presentationml.comment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notesSlides/notesSlide5.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6.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7.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8.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9.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10.xml" ContentType="application/vnd.openxmlformats-officedocument.presentationml.notesSlide+xml"/>
  <Override PartName="/ppt/tags/tag70.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3" r:id="rId4"/>
    <p:sldMasterId id="2147483695" r:id="rId5"/>
  </p:sldMasterIdLst>
  <p:notesMasterIdLst>
    <p:notesMasterId r:id="rId26"/>
  </p:notesMasterIdLst>
  <p:handoutMasterIdLst>
    <p:handoutMasterId r:id="rId27"/>
  </p:handoutMasterIdLst>
  <p:sldIdLst>
    <p:sldId id="2448" r:id="rId6"/>
    <p:sldId id="2462" r:id="rId7"/>
    <p:sldId id="2486" r:id="rId8"/>
    <p:sldId id="2487" r:id="rId9"/>
    <p:sldId id="2488" r:id="rId10"/>
    <p:sldId id="2468" r:id="rId11"/>
    <p:sldId id="2477" r:id="rId12"/>
    <p:sldId id="2473" r:id="rId13"/>
    <p:sldId id="2494" r:id="rId14"/>
    <p:sldId id="2478" r:id="rId15"/>
    <p:sldId id="2489" r:id="rId16"/>
    <p:sldId id="2480" r:id="rId17"/>
    <p:sldId id="2495" r:id="rId18"/>
    <p:sldId id="2469" r:id="rId19"/>
    <p:sldId id="259" r:id="rId20"/>
    <p:sldId id="2497" r:id="rId21"/>
    <p:sldId id="2498" r:id="rId22"/>
    <p:sldId id="2496" r:id="rId23"/>
    <p:sldId id="2491" r:id="rId24"/>
    <p:sldId id="2493" r:id="rId25"/>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92" userDrawn="1">
          <p15:clr>
            <a:srgbClr val="A4A3A4"/>
          </p15:clr>
        </p15:guide>
        <p15:guide id="2" pos="3840" userDrawn="1">
          <p15:clr>
            <a:srgbClr val="A4A3A4"/>
          </p15:clr>
        </p15:guide>
        <p15:guide id="3" orient="horz" pos="141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era Roy" initials="vr" lastIdx="4" clrIdx="0">
    <p:extLst>
      <p:ext uri="{19B8F6BF-5375-455C-9EA6-DF929625EA0E}">
        <p15:presenceInfo xmlns:p15="http://schemas.microsoft.com/office/powerpoint/2012/main" userId="Vera Ro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023B"/>
    <a:srgbClr val="898989"/>
    <a:srgbClr val="2F3342"/>
    <a:srgbClr val="A53F52"/>
    <a:srgbClr val="2C2153"/>
    <a:srgbClr val="E997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869E7F-4C5D-4923-A772-AED2F4EA3516}" v="3" dt="2023-10-11T14:04:27.7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94598" autoAdjust="0"/>
  </p:normalViewPr>
  <p:slideViewPr>
    <p:cSldViewPr snapToGrid="0">
      <p:cViewPr varScale="1">
        <p:scale>
          <a:sx n="78" d="100"/>
          <a:sy n="78" d="100"/>
        </p:scale>
        <p:origin x="82" y="58"/>
      </p:cViewPr>
      <p:guideLst>
        <p:guide orient="horz" pos="1992"/>
        <p:guide pos="3840"/>
        <p:guide orient="horz" pos="1416"/>
      </p:guideLst>
    </p:cSldViewPr>
  </p:slideViewPr>
  <p:outlineViewPr>
    <p:cViewPr>
      <p:scale>
        <a:sx n="33" d="100"/>
        <a:sy n="33" d="100"/>
      </p:scale>
      <p:origin x="0" y="-11515"/>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3.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3-10-11T08:18:17.106" idx="3">
    <p:pos x="4791" y="1107"/>
    <p:text>Microsoft Windows Server 2022 Datacenter?</p:text>
    <p:extLst>
      <p:ext uri="{C676402C-5697-4E1C-873F-D02D1690AC5C}">
        <p15:threadingInfo xmlns:p15="http://schemas.microsoft.com/office/powerpoint/2012/main" timeZoneBias="240"/>
      </p:ext>
    </p:extLst>
  </p:cm>
  <p:cm authorId="1" dt="2023-10-11T08:19:18.951" idx="4">
    <p:pos x="4798" y="1484"/>
    <p:text>Microsoft Windows Server 2022 CAL? https://www.microsoft.com/en-us/d/windows-server-2022-standard-cal/dg7gmgf0d6m5?activetab=pivot:overviewtab</p:text>
    <p:extLst>
      <p:ext uri="{C676402C-5697-4E1C-873F-D02D1690AC5C}">
        <p15:threadingInfo xmlns:p15="http://schemas.microsoft.com/office/powerpoint/2012/main" timeZoneBias="24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3-10-10T21:28:26.917" idx="1">
    <p:pos x="5792" y="3276"/>
    <p:text>Gigabit?  "A gigabit is a unit of measurement for data transfer speed, while a gigabyte is a unit of measurement for data storage capacity"  https://history-computer.com/gigabit-vs-gigabyte/</p:text>
    <p:extLst>
      <p:ext uri="{C676402C-5697-4E1C-873F-D02D1690AC5C}">
        <p15:threadingInfo xmlns:p15="http://schemas.microsoft.com/office/powerpoint/2012/main" timeZoneBias="24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F97DFCF-F890-A143-9133-C8B65C9B01EF}"/>
              </a:ext>
            </a:extLst>
          </p:cNvPr>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a:extLst>
              <a:ext uri="{FF2B5EF4-FFF2-40B4-BE49-F238E27FC236}">
                <a16:creationId xmlns:a16="http://schemas.microsoft.com/office/drawing/2014/main" id="{EFE2C281-2434-D94F-B4BD-BA3CD4DB8440}"/>
              </a:ext>
            </a:extLst>
          </p:cNvPr>
          <p:cNvSpPr>
            <a:spLocks noGrp="1"/>
          </p:cNvSpPr>
          <p:nvPr>
            <p:ph type="dt" sz="quarter" idx="1"/>
          </p:nvPr>
        </p:nvSpPr>
        <p:spPr>
          <a:xfrm>
            <a:off x="3936768" y="0"/>
            <a:ext cx="3011699" cy="463408"/>
          </a:xfrm>
          <a:prstGeom prst="rect">
            <a:avLst/>
          </a:prstGeom>
        </p:spPr>
        <p:txBody>
          <a:bodyPr vert="horz" lIns="92492" tIns="46246" rIns="92492" bIns="46246" rtlCol="0"/>
          <a:lstStyle>
            <a:lvl1pPr algn="r">
              <a:defRPr sz="1200"/>
            </a:lvl1pPr>
          </a:lstStyle>
          <a:p>
            <a:fld id="{966D5B4E-BF3E-3B45-A4BA-D6C3B92870D7}" type="datetimeFigureOut">
              <a:rPr lang="en-US" smtClean="0"/>
              <a:t>10/17/2023</a:t>
            </a:fld>
            <a:endParaRPr lang="en-US"/>
          </a:p>
        </p:txBody>
      </p:sp>
      <p:sp>
        <p:nvSpPr>
          <p:cNvPr id="4" name="Footer Placeholder 3">
            <a:extLst>
              <a:ext uri="{FF2B5EF4-FFF2-40B4-BE49-F238E27FC236}">
                <a16:creationId xmlns:a16="http://schemas.microsoft.com/office/drawing/2014/main" id="{5C17CBFA-633D-5540-AFAA-BE1F495EC62F}"/>
              </a:ext>
            </a:extLst>
          </p:cNvPr>
          <p:cNvSpPr>
            <a:spLocks noGrp="1"/>
          </p:cNvSpPr>
          <p:nvPr>
            <p:ph type="ftr" sz="quarter" idx="2"/>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26B5631-D714-AD41-853B-A883ADC344D5}"/>
              </a:ext>
            </a:extLst>
          </p:cNvPr>
          <p:cNvSpPr>
            <a:spLocks noGrp="1"/>
          </p:cNvSpPr>
          <p:nvPr>
            <p:ph type="sldNum" sz="quarter" idx="3"/>
          </p:nvPr>
        </p:nvSpPr>
        <p:spPr>
          <a:xfrm>
            <a:off x="3936768" y="8772669"/>
            <a:ext cx="3011699" cy="463407"/>
          </a:xfrm>
          <a:prstGeom prst="rect">
            <a:avLst/>
          </a:prstGeom>
        </p:spPr>
        <p:txBody>
          <a:bodyPr vert="horz" lIns="92492" tIns="46246" rIns="92492" bIns="46246" rtlCol="0" anchor="b"/>
          <a:lstStyle>
            <a:lvl1pPr algn="r">
              <a:defRPr sz="1200"/>
            </a:lvl1pPr>
          </a:lstStyle>
          <a:p>
            <a:fld id="{465AE8BC-2AB3-9E4C-9797-2A6F8A74C74E}" type="slidenum">
              <a:rPr lang="en-US" smtClean="0"/>
              <a:t>‹N°›</a:t>
            </a:fld>
            <a:endParaRPr lang="en-US"/>
          </a:p>
        </p:txBody>
      </p:sp>
    </p:spTree>
    <p:extLst>
      <p:ext uri="{BB962C8B-B14F-4D97-AF65-F5344CB8AC3E}">
        <p14:creationId xmlns:p14="http://schemas.microsoft.com/office/powerpoint/2010/main" val="42739870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F5A8621B-8C8E-49BA-8772-41D0FE75A082}" type="datetimeFigureOut">
              <a:rPr lang="en-US" smtClean="0"/>
              <a:t>10/17/2023</a:t>
            </a:fld>
            <a:endParaRPr lang="en-US"/>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228B34ED-4CDD-41C9-90F7-D768D5559A6F}" type="slidenum">
              <a:rPr lang="en-US" smtClean="0"/>
              <a:t>‹N°›</a:t>
            </a:fld>
            <a:endParaRPr lang="en-US"/>
          </a:p>
        </p:txBody>
      </p:sp>
    </p:spTree>
    <p:extLst>
      <p:ext uri="{BB962C8B-B14F-4D97-AF65-F5344CB8AC3E}">
        <p14:creationId xmlns:p14="http://schemas.microsoft.com/office/powerpoint/2010/main" val="42259706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28B34ED-4CDD-41C9-90F7-D768D5559A6F}" type="slidenum">
              <a:rPr lang="en-US" smtClean="0"/>
              <a:t>6</a:t>
            </a:fld>
            <a:endParaRPr lang="en-US"/>
          </a:p>
        </p:txBody>
      </p:sp>
    </p:spTree>
    <p:extLst>
      <p:ext uri="{BB962C8B-B14F-4D97-AF65-F5344CB8AC3E}">
        <p14:creationId xmlns:p14="http://schemas.microsoft.com/office/powerpoint/2010/main" val="17342550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28B34ED-4CDD-41C9-90F7-D768D5559A6F}" type="slidenum">
              <a:rPr lang="en-US" smtClean="0"/>
              <a:t>19</a:t>
            </a:fld>
            <a:endParaRPr lang="en-US"/>
          </a:p>
        </p:txBody>
      </p:sp>
    </p:spTree>
    <p:extLst>
      <p:ext uri="{BB962C8B-B14F-4D97-AF65-F5344CB8AC3E}">
        <p14:creationId xmlns:p14="http://schemas.microsoft.com/office/powerpoint/2010/main" val="3802428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28B34ED-4CDD-41C9-90F7-D768D5559A6F}" type="slidenum">
              <a:rPr lang="en-US" smtClean="0"/>
              <a:t>7</a:t>
            </a:fld>
            <a:endParaRPr lang="en-US"/>
          </a:p>
        </p:txBody>
      </p:sp>
    </p:spTree>
    <p:extLst>
      <p:ext uri="{BB962C8B-B14F-4D97-AF65-F5344CB8AC3E}">
        <p14:creationId xmlns:p14="http://schemas.microsoft.com/office/powerpoint/2010/main" val="3161218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28B34ED-4CDD-41C9-90F7-D768D5559A6F}" type="slidenum">
              <a:rPr lang="en-US" smtClean="0"/>
              <a:t>8</a:t>
            </a:fld>
            <a:endParaRPr lang="en-US"/>
          </a:p>
        </p:txBody>
      </p:sp>
    </p:spTree>
    <p:extLst>
      <p:ext uri="{BB962C8B-B14F-4D97-AF65-F5344CB8AC3E}">
        <p14:creationId xmlns:p14="http://schemas.microsoft.com/office/powerpoint/2010/main" val="4034090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28B34ED-4CDD-41C9-90F7-D768D5559A6F}" type="slidenum">
              <a:rPr lang="en-US" smtClean="0"/>
              <a:t>9</a:t>
            </a:fld>
            <a:endParaRPr lang="en-US"/>
          </a:p>
        </p:txBody>
      </p:sp>
    </p:spTree>
    <p:extLst>
      <p:ext uri="{BB962C8B-B14F-4D97-AF65-F5344CB8AC3E}">
        <p14:creationId xmlns:p14="http://schemas.microsoft.com/office/powerpoint/2010/main" val="3553818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28B34ED-4CDD-41C9-90F7-D768D5559A6F}" type="slidenum">
              <a:rPr lang="en-US" smtClean="0"/>
              <a:t>14</a:t>
            </a:fld>
            <a:endParaRPr lang="en-US"/>
          </a:p>
        </p:txBody>
      </p:sp>
    </p:spTree>
    <p:extLst>
      <p:ext uri="{BB962C8B-B14F-4D97-AF65-F5344CB8AC3E}">
        <p14:creationId xmlns:p14="http://schemas.microsoft.com/office/powerpoint/2010/main" val="576105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28B34ED-4CDD-41C9-90F7-D768D5559A6F}" type="slidenum">
              <a:rPr lang="en-US" smtClean="0"/>
              <a:t>15</a:t>
            </a:fld>
            <a:endParaRPr lang="en-US"/>
          </a:p>
        </p:txBody>
      </p:sp>
    </p:spTree>
    <p:extLst>
      <p:ext uri="{BB962C8B-B14F-4D97-AF65-F5344CB8AC3E}">
        <p14:creationId xmlns:p14="http://schemas.microsoft.com/office/powerpoint/2010/main" val="16329491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28B34ED-4CDD-41C9-90F7-D768D5559A6F}" type="slidenum">
              <a:rPr lang="en-US" smtClean="0"/>
              <a:t>16</a:t>
            </a:fld>
            <a:endParaRPr lang="en-US"/>
          </a:p>
        </p:txBody>
      </p:sp>
    </p:spTree>
    <p:extLst>
      <p:ext uri="{BB962C8B-B14F-4D97-AF65-F5344CB8AC3E}">
        <p14:creationId xmlns:p14="http://schemas.microsoft.com/office/powerpoint/2010/main" val="37206631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28B34ED-4CDD-41C9-90F7-D768D5559A6F}" type="slidenum">
              <a:rPr lang="en-US" smtClean="0"/>
              <a:t>17</a:t>
            </a:fld>
            <a:endParaRPr lang="en-US"/>
          </a:p>
        </p:txBody>
      </p:sp>
    </p:spTree>
    <p:extLst>
      <p:ext uri="{BB962C8B-B14F-4D97-AF65-F5344CB8AC3E}">
        <p14:creationId xmlns:p14="http://schemas.microsoft.com/office/powerpoint/2010/main" val="3175958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28B34ED-4CDD-41C9-90F7-D768D5559A6F}" type="slidenum">
              <a:rPr lang="en-US" smtClean="0"/>
              <a:t>18</a:t>
            </a:fld>
            <a:endParaRPr lang="en-US"/>
          </a:p>
        </p:txBody>
      </p:sp>
    </p:spTree>
    <p:extLst>
      <p:ext uri="{BB962C8B-B14F-4D97-AF65-F5344CB8AC3E}">
        <p14:creationId xmlns:p14="http://schemas.microsoft.com/office/powerpoint/2010/main" val="2977288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28"/>
            <a:ext cx="10363200" cy="1470025"/>
          </a:xfrm>
        </p:spPr>
        <p:txBody>
          <a:bodyPr/>
          <a:lstStyle/>
          <a:p>
            <a:r>
              <a:rPr lang="fr-FR"/>
              <a:t>Modifiez le style du titre</a:t>
            </a:r>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89" indent="0" algn="ctr">
              <a:buNone/>
              <a:defRPr>
                <a:solidFill>
                  <a:schemeClr val="tx1">
                    <a:tint val="75000"/>
                  </a:schemeClr>
                </a:solidFill>
              </a:defRPr>
            </a:lvl2pPr>
            <a:lvl3pPr marL="914377"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1"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fr-FR"/>
              <a:t>Modifier le style des sous-titres du masque</a:t>
            </a:r>
          </a:p>
        </p:txBody>
      </p:sp>
      <p:sp>
        <p:nvSpPr>
          <p:cNvPr id="4" name="Espace réservé de la date 3"/>
          <p:cNvSpPr>
            <a:spLocks noGrp="1"/>
          </p:cNvSpPr>
          <p:nvPr>
            <p:ph type="dt" sz="half" idx="10"/>
          </p:nvPr>
        </p:nvSpPr>
        <p:spPr/>
        <p:txBody>
          <a:bodyPr/>
          <a:lstStyle/>
          <a:p>
            <a:fld id="{5CFACD89-A2E4-4DEA-B62C-95148D57E8AA}" type="datetimeFigureOut">
              <a:rPr lang="fr-FR" smtClean="0"/>
              <a:t>17/10/2023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42760B3-2A05-4D0F-964E-F5A77AA43274}" type="slidenum">
              <a:rPr lang="fr-FR" smtClean="0"/>
              <a:t>‹N°›</a:t>
            </a:fld>
            <a:endParaRPr lang="fr-FR"/>
          </a:p>
        </p:txBody>
      </p:sp>
    </p:spTree>
    <p:extLst>
      <p:ext uri="{BB962C8B-B14F-4D97-AF65-F5344CB8AC3E}">
        <p14:creationId xmlns:p14="http://schemas.microsoft.com/office/powerpoint/2010/main" val="15809439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CFACD89-A2E4-4DEA-B62C-95148D57E8AA}" type="datetimeFigureOut">
              <a:rPr lang="fr-FR" smtClean="0"/>
              <a:t>17/10/2023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42760B3-2A05-4D0F-964E-F5A77AA43274}" type="slidenum">
              <a:rPr lang="fr-FR" smtClean="0"/>
              <a:t>‹N°›</a:t>
            </a:fld>
            <a:endParaRPr lang="fr-FR"/>
          </a:p>
        </p:txBody>
      </p:sp>
    </p:spTree>
    <p:extLst>
      <p:ext uri="{BB962C8B-B14F-4D97-AF65-F5344CB8AC3E}">
        <p14:creationId xmlns:p14="http://schemas.microsoft.com/office/powerpoint/2010/main" val="10190747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274640"/>
            <a:ext cx="27432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609600" y="274640"/>
            <a:ext cx="8026400" cy="5851525"/>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CFACD89-A2E4-4DEA-B62C-95148D57E8AA}" type="datetimeFigureOut">
              <a:rPr lang="fr-FR" smtClean="0"/>
              <a:t>17/10/2023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42760B3-2A05-4D0F-964E-F5A77AA43274}" type="slidenum">
              <a:rPr lang="fr-FR" smtClean="0"/>
              <a:t>‹N°›</a:t>
            </a:fld>
            <a:endParaRPr lang="fr-FR"/>
          </a:p>
        </p:txBody>
      </p:sp>
    </p:spTree>
    <p:extLst>
      <p:ext uri="{BB962C8B-B14F-4D97-AF65-F5344CB8AC3E}">
        <p14:creationId xmlns:p14="http://schemas.microsoft.com/office/powerpoint/2010/main" val="31513521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914400" y="2130434"/>
            <a:ext cx="10363200" cy="1470025"/>
          </a:xfrm>
        </p:spPr>
        <p:txBody>
          <a:bodyPr/>
          <a:lstStyle/>
          <a:p>
            <a:r>
              <a:rPr lang="fr-FR"/>
              <a:t>Modifiez le style du titre</a:t>
            </a:r>
          </a:p>
        </p:txBody>
      </p:sp>
      <p:sp>
        <p:nvSpPr>
          <p:cNvPr id="3" name="Sous-titr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178" indent="0" algn="ctr">
              <a:buNone/>
              <a:defRPr>
                <a:solidFill>
                  <a:schemeClr val="tx1">
                    <a:tint val="75000"/>
                  </a:schemeClr>
                </a:solidFill>
              </a:defRPr>
            </a:lvl2pPr>
            <a:lvl3pPr marL="914354"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2"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fr-FR"/>
              <a:t>Modifiez le style des sous-titres du masque</a:t>
            </a:r>
          </a:p>
        </p:txBody>
      </p:sp>
      <p:sp>
        <p:nvSpPr>
          <p:cNvPr id="4" name="Espace réservé de la date 3"/>
          <p:cNvSpPr>
            <a:spLocks noGrp="1"/>
          </p:cNvSpPr>
          <p:nvPr>
            <p:ph type="dt" sz="half" idx="10"/>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EB6B6665-9C6D-4644-9F43-33216D2691CC}" type="datetimeFigureOut">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17/10/2023</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p:cNvSpPr>
            <a:spLocks noGrp="1"/>
          </p:cNvSpPr>
          <p:nvPr>
            <p:ph type="ftr" sz="quarter" idx="11"/>
          </p:nvPr>
        </p:nvSpPr>
        <p:spPr/>
        <p: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numéro de diapositive 5"/>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27BB7E73-D146-4B4A-8978-516A2CB31FFB}" type="slidenum">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5985609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EB6B6665-9C6D-4644-9F43-33216D2691CC}" type="datetimeFigureOut">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17/10/2023</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p:cNvSpPr>
            <a:spLocks noGrp="1"/>
          </p:cNvSpPr>
          <p:nvPr>
            <p:ph type="ftr" sz="quarter" idx="11"/>
          </p:nvPr>
        </p:nvSpPr>
        <p:spPr/>
        <p: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numéro de diapositive 5"/>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27BB7E73-D146-4B4A-8978-516A2CB31FFB}" type="slidenum">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4537244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63084" y="4406907"/>
            <a:ext cx="103632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78" indent="0">
              <a:buNone/>
              <a:defRPr sz="1800">
                <a:solidFill>
                  <a:schemeClr val="tx1">
                    <a:tint val="75000"/>
                  </a:schemeClr>
                </a:solidFill>
              </a:defRPr>
            </a:lvl2pPr>
            <a:lvl3pPr marL="914354"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2"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EB6B6665-9C6D-4644-9F43-33216D2691CC}" type="datetimeFigureOut">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17/10/2023</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p:cNvSpPr>
            <a:spLocks noGrp="1"/>
          </p:cNvSpPr>
          <p:nvPr>
            <p:ph type="ftr" sz="quarter" idx="11"/>
          </p:nvPr>
        </p:nvSpPr>
        <p:spPr/>
        <p: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numéro de diapositive 5"/>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27BB7E73-D146-4B4A-8978-516A2CB31FFB}" type="slidenum">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8140752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EB6B6665-9C6D-4644-9F43-33216D2691CC}" type="datetimeFigureOut">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17/10/2023</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pied de page 5"/>
          <p:cNvSpPr>
            <a:spLocks noGrp="1"/>
          </p:cNvSpPr>
          <p:nvPr>
            <p:ph type="ftr" sz="quarter" idx="11"/>
          </p:nvPr>
        </p:nvSpPr>
        <p:spPr/>
        <p: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Espace réservé du numéro de diapositive 6"/>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27BB7E73-D146-4B4A-8978-516A2CB31FFB}" type="slidenum">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679579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609600" y="1535115"/>
            <a:ext cx="5386917" cy="639763"/>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93378" y="1535115"/>
            <a:ext cx="5389033" cy="639763"/>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9337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EB6B6665-9C6D-4644-9F43-33216D2691CC}" type="datetimeFigureOut">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17/10/2023</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Espace réservé du pied de page 7"/>
          <p:cNvSpPr>
            <a:spLocks noGrp="1"/>
          </p:cNvSpPr>
          <p:nvPr>
            <p:ph type="ftr" sz="quarter" idx="11"/>
          </p:nvPr>
        </p:nvSpPr>
        <p:spPr/>
        <p: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Espace réservé du numéro de diapositive 8"/>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27BB7E73-D146-4B4A-8978-516A2CB31FFB}" type="slidenum">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274272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Tree>
    <p:extLst>
      <p:ext uri="{BB962C8B-B14F-4D97-AF65-F5344CB8AC3E}">
        <p14:creationId xmlns:p14="http://schemas.microsoft.com/office/powerpoint/2010/main" val="31515356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EB6B6665-9C6D-4644-9F43-33216D2691CC}" type="datetimeFigureOut">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17/10/2023</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Espace réservé du pied de page 2"/>
          <p:cNvSpPr>
            <a:spLocks noGrp="1"/>
          </p:cNvSpPr>
          <p:nvPr>
            <p:ph type="ftr" sz="quarter" idx="11"/>
          </p:nvPr>
        </p:nvSpPr>
        <p:spPr/>
        <p: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Espace réservé du numéro de diapositive 3"/>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27BB7E73-D146-4B4A-8978-516A2CB31FFB}" type="slidenum">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8768653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11" y="273051"/>
            <a:ext cx="4011084" cy="1162051"/>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4766733" y="273058"/>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09611" y="1435104"/>
            <a:ext cx="4011084" cy="4691063"/>
          </a:xfrm>
        </p:spPr>
        <p:txBody>
          <a:bodyPr/>
          <a:lstStyle>
            <a:lvl1pPr marL="0" indent="0">
              <a:buNone/>
              <a:defRPr sz="14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EB6B6665-9C6D-4644-9F43-33216D2691CC}" type="datetimeFigureOut">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17/10/2023</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pied de page 5"/>
          <p:cNvSpPr>
            <a:spLocks noGrp="1"/>
          </p:cNvSpPr>
          <p:nvPr>
            <p:ph type="ftr" sz="quarter" idx="11"/>
          </p:nvPr>
        </p:nvSpPr>
        <p:spPr/>
        <p: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Espace réservé du numéro de diapositive 6"/>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27BB7E73-D146-4B4A-8978-516A2CB31FFB}" type="slidenum">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8353827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5CFACD89-A2E4-4DEA-B62C-95148D57E8AA}" type="datetimeFigureOut">
              <a:rPr lang="fr-FR" smtClean="0"/>
              <a:t>17/10/2023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42760B3-2A05-4D0F-964E-F5A77AA43274}" type="slidenum">
              <a:rPr lang="fr-FR" smtClean="0"/>
              <a:t>‹N°›</a:t>
            </a:fld>
            <a:endParaRPr lang="fr-FR"/>
          </a:p>
        </p:txBody>
      </p:sp>
    </p:spTree>
    <p:extLst>
      <p:ext uri="{BB962C8B-B14F-4D97-AF65-F5344CB8AC3E}">
        <p14:creationId xmlns:p14="http://schemas.microsoft.com/office/powerpoint/2010/main" val="34150376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3"/>
            <a:ext cx="7315200" cy="566739"/>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2389717" y="612775"/>
            <a:ext cx="7315200" cy="4114800"/>
          </a:xfrm>
        </p:spPr>
        <p:txBody>
          <a:bodyPr/>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endParaRPr lang="fr-FR"/>
          </a:p>
        </p:txBody>
      </p:sp>
      <p:sp>
        <p:nvSpPr>
          <p:cNvPr id="4" name="Espace réservé du texte 3"/>
          <p:cNvSpPr>
            <a:spLocks noGrp="1"/>
          </p:cNvSpPr>
          <p:nvPr>
            <p:ph type="body" sz="half" idx="2"/>
          </p:nvPr>
        </p:nvSpPr>
        <p:spPr>
          <a:xfrm>
            <a:off x="2389717" y="5367343"/>
            <a:ext cx="7315200" cy="804863"/>
          </a:xfrm>
        </p:spPr>
        <p:txBody>
          <a:bodyPr/>
          <a:lstStyle>
            <a:lvl1pPr marL="0" indent="0">
              <a:buNone/>
              <a:defRPr sz="1400"/>
            </a:lvl1pPr>
            <a:lvl2pPr marL="457178" indent="0">
              <a:buNone/>
              <a:defRPr sz="1200"/>
            </a:lvl2pPr>
            <a:lvl3pPr marL="914354" indent="0">
              <a:buNone/>
              <a:defRPr sz="10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EB6B6665-9C6D-4644-9F43-33216D2691CC}" type="datetimeFigureOut">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17/10/2023</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pied de page 5"/>
          <p:cNvSpPr>
            <a:spLocks noGrp="1"/>
          </p:cNvSpPr>
          <p:nvPr>
            <p:ph type="ftr" sz="quarter" idx="11"/>
          </p:nvPr>
        </p:nvSpPr>
        <p:spPr/>
        <p: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Espace réservé du numéro de diapositive 6"/>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27BB7E73-D146-4B4A-8978-516A2CB31FFB}" type="slidenum">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074618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EB6B6665-9C6D-4644-9F43-33216D2691CC}" type="datetimeFigureOut">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17/10/2023</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p:cNvSpPr>
            <a:spLocks noGrp="1"/>
          </p:cNvSpPr>
          <p:nvPr>
            <p:ph type="ftr" sz="quarter" idx="11"/>
          </p:nvPr>
        </p:nvSpPr>
        <p:spPr/>
        <p: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numéro de diapositive 5"/>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27BB7E73-D146-4B4A-8978-516A2CB31FFB}" type="slidenum">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687192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0" y="274642"/>
            <a:ext cx="2743200" cy="5851525"/>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609600" y="274642"/>
            <a:ext cx="8026400" cy="5851525"/>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fld id="{EB6B6665-9C6D-4644-9F43-33216D2691CC}" type="datetimeFigureOut">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17/10/2023</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p:cNvSpPr>
            <a:spLocks noGrp="1"/>
          </p:cNvSpPr>
          <p:nvPr>
            <p:ph type="ftr" sz="quarter" idx="11"/>
          </p:nvPr>
        </p:nvSpPr>
        <p:spPr/>
        <p:txBody>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numéro de diapositive 5"/>
          <p:cNvSpPr>
            <a:spLocks noGrp="1"/>
          </p:cNvSpPr>
          <p:nvPr>
            <p:ph type="sldNum" sz="quarter" idx="12"/>
          </p:nvPr>
        </p:nvSpPr>
        <p:spPr/>
        <p:txBody>
          <a:bodyPr/>
          <a:lstStyle/>
          <a:p>
            <a:pPr marL="0" marR="0" lvl="0" indent="0" algn="r" defTabSz="914377" rtl="0" eaLnBrk="1" fontAlgn="auto" latinLnBrk="0" hangingPunct="1">
              <a:lnSpc>
                <a:spcPct val="100000"/>
              </a:lnSpc>
              <a:spcBef>
                <a:spcPts val="0"/>
              </a:spcBef>
              <a:spcAft>
                <a:spcPts val="0"/>
              </a:spcAft>
              <a:buClrTx/>
              <a:buSzTx/>
              <a:buFontTx/>
              <a:buNone/>
              <a:tabLst/>
              <a:defRPr/>
            </a:pPr>
            <a:fld id="{27BB7E73-D146-4B4A-8978-516A2CB31FFB}" type="slidenum">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153092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963084" y="4406901"/>
            <a:ext cx="10363200" cy="1362075"/>
          </a:xfr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189" indent="0">
              <a:buNone/>
              <a:defRPr sz="1800">
                <a:solidFill>
                  <a:schemeClr val="tx1">
                    <a:tint val="75000"/>
                  </a:schemeClr>
                </a:solidFill>
              </a:defRPr>
            </a:lvl2pPr>
            <a:lvl3pPr marL="914377" indent="0">
              <a:buNone/>
              <a:defRPr sz="1600">
                <a:solidFill>
                  <a:schemeClr val="tx1">
                    <a:tint val="75000"/>
                  </a:schemeClr>
                </a:solidFill>
              </a:defRPr>
            </a:lvl3pPr>
            <a:lvl4pPr marL="1371566" indent="0">
              <a:buNone/>
              <a:defRPr sz="1400">
                <a:solidFill>
                  <a:schemeClr val="tx1">
                    <a:tint val="75000"/>
                  </a:schemeClr>
                </a:solidFill>
              </a:defRPr>
            </a:lvl4pPr>
            <a:lvl5pPr marL="1828754" indent="0">
              <a:buNone/>
              <a:defRPr sz="1400">
                <a:solidFill>
                  <a:schemeClr val="tx1">
                    <a:tint val="75000"/>
                  </a:schemeClr>
                </a:solidFill>
              </a:defRPr>
            </a:lvl5pPr>
            <a:lvl6pPr marL="2285943" indent="0">
              <a:buNone/>
              <a:defRPr sz="1400">
                <a:solidFill>
                  <a:schemeClr val="tx1">
                    <a:tint val="75000"/>
                  </a:schemeClr>
                </a:solidFill>
              </a:defRPr>
            </a:lvl6pPr>
            <a:lvl7pPr marL="2743131" indent="0">
              <a:buNone/>
              <a:defRPr sz="1400">
                <a:solidFill>
                  <a:schemeClr val="tx1">
                    <a:tint val="75000"/>
                  </a:schemeClr>
                </a:solidFill>
              </a:defRPr>
            </a:lvl7pPr>
            <a:lvl8pPr marL="3200320" indent="0">
              <a:buNone/>
              <a:defRPr sz="1400">
                <a:solidFill>
                  <a:schemeClr val="tx1">
                    <a:tint val="75000"/>
                  </a:schemeClr>
                </a:solidFill>
              </a:defRPr>
            </a:lvl8pPr>
            <a:lvl9pPr marL="3657509" indent="0">
              <a:buNone/>
              <a:defRPr sz="1400">
                <a:solidFill>
                  <a:schemeClr val="tx1">
                    <a:tint val="75000"/>
                  </a:schemeClr>
                </a:solidFill>
              </a:defRPr>
            </a:lvl9pPr>
          </a:lstStyle>
          <a:p>
            <a:pPr lvl="0"/>
            <a:r>
              <a:rPr lang="fr-FR"/>
              <a:t>Modifier les styles du texte du masque</a:t>
            </a:r>
          </a:p>
        </p:txBody>
      </p:sp>
      <p:sp>
        <p:nvSpPr>
          <p:cNvPr id="4" name="Espace réservé de la date 3"/>
          <p:cNvSpPr>
            <a:spLocks noGrp="1"/>
          </p:cNvSpPr>
          <p:nvPr>
            <p:ph type="dt" sz="half" idx="10"/>
          </p:nvPr>
        </p:nvSpPr>
        <p:spPr/>
        <p:txBody>
          <a:bodyPr/>
          <a:lstStyle/>
          <a:p>
            <a:fld id="{5CFACD89-A2E4-4DEA-B62C-95148D57E8AA}" type="datetimeFigureOut">
              <a:rPr lang="fr-FR" smtClean="0"/>
              <a:t>17/10/2023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42760B3-2A05-4D0F-964E-F5A77AA43274}" type="slidenum">
              <a:rPr lang="fr-FR" smtClean="0"/>
              <a:t>‹N°›</a:t>
            </a:fld>
            <a:endParaRPr lang="fr-FR"/>
          </a:p>
        </p:txBody>
      </p:sp>
    </p:spTree>
    <p:extLst>
      <p:ext uri="{BB962C8B-B14F-4D97-AF65-F5344CB8AC3E}">
        <p14:creationId xmlns:p14="http://schemas.microsoft.com/office/powerpoint/2010/main" val="1764454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5CFACD89-A2E4-4DEA-B62C-95148D57E8AA}" type="datetimeFigureOut">
              <a:rPr lang="fr-FR" smtClean="0"/>
              <a:t>17/10/2023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B42760B3-2A05-4D0F-964E-F5A77AA43274}" type="slidenum">
              <a:rPr lang="fr-FR" smtClean="0"/>
              <a:t>‹N°›</a:t>
            </a:fld>
            <a:endParaRPr lang="fr-FR"/>
          </a:p>
        </p:txBody>
      </p:sp>
    </p:spTree>
    <p:extLst>
      <p:ext uri="{BB962C8B-B14F-4D97-AF65-F5344CB8AC3E}">
        <p14:creationId xmlns:p14="http://schemas.microsoft.com/office/powerpoint/2010/main" val="42949033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609600" y="1535113"/>
            <a:ext cx="5386917"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fr-FR"/>
              <a:t>Modifier les styles du texte du masque</a:t>
            </a:r>
          </a:p>
        </p:txBody>
      </p:sp>
      <p:sp>
        <p:nvSpPr>
          <p:cNvPr id="4" name="Espace réservé du contenu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93369" y="1535113"/>
            <a:ext cx="5389033" cy="639763"/>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fr-FR"/>
              <a:t>Modifier les styles du texte du masque</a:t>
            </a:r>
          </a:p>
        </p:txBody>
      </p:sp>
      <p:sp>
        <p:nvSpPr>
          <p:cNvPr id="6" name="Espace réservé du contenu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5CFACD89-A2E4-4DEA-B62C-95148D57E8AA}" type="datetimeFigureOut">
              <a:rPr lang="fr-FR" smtClean="0"/>
              <a:t>17/10/2023</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B42760B3-2A05-4D0F-964E-F5A77AA43274}" type="slidenum">
              <a:rPr lang="fr-FR" smtClean="0"/>
              <a:t>‹N°›</a:t>
            </a:fld>
            <a:endParaRPr lang="fr-FR"/>
          </a:p>
        </p:txBody>
      </p:sp>
    </p:spTree>
    <p:extLst>
      <p:ext uri="{BB962C8B-B14F-4D97-AF65-F5344CB8AC3E}">
        <p14:creationId xmlns:p14="http://schemas.microsoft.com/office/powerpoint/2010/main" val="4271536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5CFACD89-A2E4-4DEA-B62C-95148D57E8AA}" type="datetimeFigureOut">
              <a:rPr lang="fr-FR" smtClean="0"/>
              <a:t>17/10/2023</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B42760B3-2A05-4D0F-964E-F5A77AA43274}" type="slidenum">
              <a:rPr lang="fr-FR" smtClean="0"/>
              <a:t>‹N°›</a:t>
            </a:fld>
            <a:endParaRPr lang="fr-FR"/>
          </a:p>
        </p:txBody>
      </p:sp>
    </p:spTree>
    <p:extLst>
      <p:ext uri="{BB962C8B-B14F-4D97-AF65-F5344CB8AC3E}">
        <p14:creationId xmlns:p14="http://schemas.microsoft.com/office/powerpoint/2010/main" val="1042944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5CFACD89-A2E4-4DEA-B62C-95148D57E8AA}" type="datetimeFigureOut">
              <a:rPr lang="fr-FR" smtClean="0"/>
              <a:t>17/10/2023</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B42760B3-2A05-4D0F-964E-F5A77AA43274}" type="slidenum">
              <a:rPr lang="fr-FR" smtClean="0"/>
              <a:t>‹N°›</a:t>
            </a:fld>
            <a:endParaRPr lang="fr-FR"/>
          </a:p>
        </p:txBody>
      </p:sp>
    </p:spTree>
    <p:extLst>
      <p:ext uri="{BB962C8B-B14F-4D97-AF65-F5344CB8AC3E}">
        <p14:creationId xmlns:p14="http://schemas.microsoft.com/office/powerpoint/2010/main" val="16763258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09602" y="273049"/>
            <a:ext cx="4011084" cy="1162051"/>
          </a:xfr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609602" y="1435102"/>
            <a:ext cx="4011084" cy="46910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5CFACD89-A2E4-4DEA-B62C-95148D57E8AA}" type="datetimeFigureOut">
              <a:rPr lang="fr-FR" smtClean="0"/>
              <a:t>17/10/2023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B42760B3-2A05-4D0F-964E-F5A77AA43274}" type="slidenum">
              <a:rPr lang="fr-FR" smtClean="0"/>
              <a:t>‹N°›</a:t>
            </a:fld>
            <a:endParaRPr lang="fr-FR"/>
          </a:p>
        </p:txBody>
      </p:sp>
    </p:spTree>
    <p:extLst>
      <p:ext uri="{BB962C8B-B14F-4D97-AF65-F5344CB8AC3E}">
        <p14:creationId xmlns:p14="http://schemas.microsoft.com/office/powerpoint/2010/main" val="21473554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389717" y="4800600"/>
            <a:ext cx="7315200" cy="566739"/>
          </a:xfr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2389717" y="612775"/>
            <a:ext cx="7315200" cy="4114800"/>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fr-FR"/>
              <a:t>Cliquez sur l'icône pour ajouter une image</a:t>
            </a:r>
          </a:p>
        </p:txBody>
      </p:sp>
      <p:sp>
        <p:nvSpPr>
          <p:cNvPr id="4" name="Espace réservé du texte 3"/>
          <p:cNvSpPr>
            <a:spLocks noGrp="1"/>
          </p:cNvSpPr>
          <p:nvPr>
            <p:ph type="body" sz="half" idx="2"/>
          </p:nvPr>
        </p:nvSpPr>
        <p:spPr>
          <a:xfrm>
            <a:off x="2389717" y="5367338"/>
            <a:ext cx="7315200" cy="804863"/>
          </a:xfrm>
        </p:spPr>
        <p:txBody>
          <a:bodyPr/>
          <a:lstStyle>
            <a:lvl1pPr marL="0" indent="0">
              <a:buNone/>
              <a:defRPr sz="1400"/>
            </a:lvl1pPr>
            <a:lvl2pPr marL="457189" indent="0">
              <a:buNone/>
              <a:defRPr sz="1200"/>
            </a:lvl2pPr>
            <a:lvl3pPr marL="914377" indent="0">
              <a:buNone/>
              <a:defRPr sz="1000"/>
            </a:lvl3pPr>
            <a:lvl4pPr marL="1371566" indent="0">
              <a:buNone/>
              <a:defRPr sz="900"/>
            </a:lvl4pPr>
            <a:lvl5pPr marL="1828754" indent="0">
              <a:buNone/>
              <a:defRPr sz="900"/>
            </a:lvl5pPr>
            <a:lvl6pPr marL="2285943" indent="0">
              <a:buNone/>
              <a:defRPr sz="900"/>
            </a:lvl6pPr>
            <a:lvl7pPr marL="2743131" indent="0">
              <a:buNone/>
              <a:defRPr sz="900"/>
            </a:lvl7pPr>
            <a:lvl8pPr marL="3200320" indent="0">
              <a:buNone/>
              <a:defRPr sz="900"/>
            </a:lvl8pPr>
            <a:lvl9pPr marL="3657509" indent="0">
              <a:buNone/>
              <a:defRPr sz="900"/>
            </a:lvl9pPr>
          </a:lstStyle>
          <a:p>
            <a:pPr lvl="0"/>
            <a:r>
              <a:rPr lang="fr-FR"/>
              <a:t>Modifier les styles du texte du masque</a:t>
            </a:r>
          </a:p>
        </p:txBody>
      </p:sp>
      <p:sp>
        <p:nvSpPr>
          <p:cNvPr id="5" name="Espace réservé de la date 4"/>
          <p:cNvSpPr>
            <a:spLocks noGrp="1"/>
          </p:cNvSpPr>
          <p:nvPr>
            <p:ph type="dt" sz="half" idx="10"/>
          </p:nvPr>
        </p:nvSpPr>
        <p:spPr/>
        <p:txBody>
          <a:bodyPr/>
          <a:lstStyle/>
          <a:p>
            <a:fld id="{5CFACD89-A2E4-4DEA-B62C-95148D57E8AA}" type="datetimeFigureOut">
              <a:rPr lang="fr-FR" smtClean="0"/>
              <a:t>17/10/2023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B42760B3-2A05-4D0F-964E-F5A77AA43274}" type="slidenum">
              <a:rPr lang="fr-FR" smtClean="0"/>
              <a:t>‹N°›</a:t>
            </a:fld>
            <a:endParaRPr lang="fr-FR"/>
          </a:p>
        </p:txBody>
      </p:sp>
    </p:spTree>
    <p:extLst>
      <p:ext uri="{BB962C8B-B14F-4D97-AF65-F5344CB8AC3E}">
        <p14:creationId xmlns:p14="http://schemas.microsoft.com/office/powerpoint/2010/main" val="1300441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0" y="0"/>
            <a:ext cx="12072664" cy="6867550"/>
          </a:xfrm>
          <a:prstGeom prst="rect">
            <a:avLst/>
          </a:prstGeom>
          <a:noFill/>
          <a:extLst>
            <a:ext uri="{909E8E84-426E-40DD-AFC4-6F175D3DCCD1}">
              <a14:hiddenFill xmlns:a14="http://schemas.microsoft.com/office/drawing/2010/main">
                <a:solidFill>
                  <a:srgbClr val="FFFFFF"/>
                </a:solidFill>
              </a14:hiddenFill>
            </a:ext>
          </a:extLst>
        </p:spPr>
      </p:pic>
      <p:sp>
        <p:nvSpPr>
          <p:cNvPr id="2" name="Espace réservé du titre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609600" y="6356352"/>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FACD89-A2E4-4DEA-B62C-95148D57E8AA}" type="datetimeFigureOut">
              <a:rPr lang="fr-FR" smtClean="0"/>
              <a:t>17/10/2023</a:t>
            </a:fld>
            <a:endParaRPr lang="fr-FR"/>
          </a:p>
        </p:txBody>
      </p:sp>
      <p:sp>
        <p:nvSpPr>
          <p:cNvPr id="5" name="Espace réservé du pied de page 4"/>
          <p:cNvSpPr>
            <a:spLocks noGrp="1"/>
          </p:cNvSpPr>
          <p:nvPr>
            <p:ph type="ftr" sz="quarter" idx="3"/>
          </p:nvPr>
        </p:nvSpPr>
        <p:spPr>
          <a:xfrm>
            <a:off x="4165600" y="6356352"/>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737600" y="6356352"/>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2760B3-2A05-4D0F-964E-F5A77AA43274}" type="slidenum">
              <a:rPr lang="fr-FR" smtClean="0"/>
              <a:t>‹N°›</a:t>
            </a:fld>
            <a:endParaRPr lang="fr-FR"/>
          </a:p>
        </p:txBody>
      </p:sp>
    </p:spTree>
    <p:extLst>
      <p:ext uri="{BB962C8B-B14F-4D97-AF65-F5344CB8AC3E}">
        <p14:creationId xmlns:p14="http://schemas.microsoft.com/office/powerpoint/2010/main" val="36503063"/>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ctr" defTabSz="914377"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914377"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32" indent="-285744" algn="l" defTabSz="914377"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1" y="429"/>
            <a:ext cx="12191997" cy="6857142"/>
          </a:xfrm>
          <a:prstGeom prst="rect">
            <a:avLst/>
          </a:prstGeom>
          <a:noFill/>
          <a:extLst>
            <a:ext uri="{909E8E84-426E-40DD-AFC4-6F175D3DCCD1}">
              <a14:hiddenFill xmlns:a14="http://schemas.microsoft.com/office/drawing/2010/main">
                <a:solidFill>
                  <a:srgbClr val="FFFFFF"/>
                </a:solidFill>
              </a14:hiddenFill>
            </a:ext>
          </a:extLst>
        </p:spPr>
      </p:pic>
      <p:sp>
        <p:nvSpPr>
          <p:cNvPr id="2" name="Espace réservé du titre 1"/>
          <p:cNvSpPr>
            <a:spLocks noGrp="1"/>
          </p:cNvSpPr>
          <p:nvPr>
            <p:ph type="title"/>
          </p:nvPr>
        </p:nvSpPr>
        <p:spPr>
          <a:xfrm>
            <a:off x="609600" y="1383359"/>
            <a:ext cx="10972800" cy="1143000"/>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609600" y="2708921"/>
            <a:ext cx="10972800" cy="3528392"/>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609600" y="6356354"/>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fld id="{EB6B6665-9C6D-4644-9F43-33216D2691CC}" type="datetimeFigureOut">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377" rtl="0" eaLnBrk="1" fontAlgn="auto" latinLnBrk="0" hangingPunct="1">
                <a:lnSpc>
                  <a:spcPct val="100000"/>
                </a:lnSpc>
                <a:spcBef>
                  <a:spcPts val="0"/>
                </a:spcBef>
                <a:spcAft>
                  <a:spcPts val="0"/>
                </a:spcAft>
                <a:buClrTx/>
                <a:buSzTx/>
                <a:buFontTx/>
                <a:buNone/>
                <a:tabLst/>
                <a:defRPr/>
              </a:pPr>
              <a:t>17/10/2023</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Espace réservé du pied de page 4"/>
          <p:cNvSpPr>
            <a:spLocks noGrp="1"/>
          </p:cNvSpPr>
          <p:nvPr>
            <p:ph type="ftr" sz="quarter" idx="3"/>
          </p:nvPr>
        </p:nvSpPr>
        <p:spPr>
          <a:xfrm>
            <a:off x="4165600" y="6356354"/>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Espace réservé du numéro de diapositive 5"/>
          <p:cNvSpPr>
            <a:spLocks noGrp="1"/>
          </p:cNvSpPr>
          <p:nvPr>
            <p:ph type="sldNum" sz="quarter" idx="4"/>
          </p:nvPr>
        </p:nvSpPr>
        <p:spPr>
          <a:xfrm>
            <a:off x="8737600" y="6356354"/>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377" rtl="0" eaLnBrk="1" fontAlgn="auto" latinLnBrk="0" hangingPunct="1">
              <a:lnSpc>
                <a:spcPct val="100000"/>
              </a:lnSpc>
              <a:spcBef>
                <a:spcPts val="0"/>
              </a:spcBef>
              <a:spcAft>
                <a:spcPts val="0"/>
              </a:spcAft>
              <a:buClrTx/>
              <a:buSzTx/>
              <a:buFontTx/>
              <a:buNone/>
              <a:tabLst/>
              <a:defRPr/>
            </a:pPr>
            <a:fld id="{27BB7E73-D146-4B4A-8978-516A2CB31FFB}" type="slidenum">
              <a:rPr kumimoji="0" lang="fr-FR"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377"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pic>
        <p:nvPicPr>
          <p:cNvPr id="8" name="Image 7"/>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1352584" y="6029740"/>
            <a:ext cx="610632" cy="610632"/>
          </a:xfrm>
          <a:prstGeom prst="rect">
            <a:avLst/>
          </a:prstGeom>
        </p:spPr>
      </p:pic>
    </p:spTree>
    <p:extLst>
      <p:ext uri="{BB962C8B-B14F-4D97-AF65-F5344CB8AC3E}">
        <p14:creationId xmlns:p14="http://schemas.microsoft.com/office/powerpoint/2010/main" val="671202375"/>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ctr" defTabSz="914354" rtl="0" eaLnBrk="1" latinLnBrk="0" hangingPunct="1">
        <a:spcBef>
          <a:spcPct val="0"/>
        </a:spcBef>
        <a:buNone/>
        <a:defRPr sz="4400" kern="1200">
          <a:solidFill>
            <a:schemeClr val="tx1"/>
          </a:solidFill>
          <a:latin typeface="+mj-lt"/>
          <a:ea typeface="+mj-ea"/>
          <a:cs typeface="+mj-cs"/>
        </a:defRPr>
      </a:lvl1pPr>
    </p:titleStyle>
    <p:bodyStyle>
      <a:lvl1pPr marL="342882" indent="-342882" algn="l" defTabSz="914354"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13" indent="-285737" algn="l" defTabSz="914354"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42" indent="-228589" algn="l" defTabSz="914354"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20" indent="-228589" algn="l" defTabSz="91435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298" indent="-228589" algn="l" defTabSz="91435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474" indent="-228589" algn="l" defTabSz="91435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52" indent="-228589" algn="l" defTabSz="91435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29" indent="-228589" algn="l" defTabSz="91435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06" indent="-228589" algn="l" defTabSz="914354"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5" Type="http://schemas.openxmlformats.org/officeDocument/2006/relationships/image" Target="../media/image10.png"/><Relationship Id="rId4"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5" Type="http://schemas.openxmlformats.org/officeDocument/2006/relationships/image" Target="../media/image11.jpg"/><Relationship Id="rId4"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hyperlink" Target="https://pxhere.com/en/photo/1550089" TargetMode="External"/><Relationship Id="rId5" Type="http://schemas.openxmlformats.org/officeDocument/2006/relationships/image" Target="../media/image12.jpg"/><Relationship Id="rId4"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hyperlink" Target="https://pxhere.com/en/photo/1550089" TargetMode="External"/><Relationship Id="rId5" Type="http://schemas.openxmlformats.org/officeDocument/2006/relationships/image" Target="../media/image12.jpg"/><Relationship Id="rId4"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image" Target="../media/image13.jpeg"/><Relationship Id="rId5" Type="http://schemas.openxmlformats.org/officeDocument/2006/relationships/notesSlide" Target="../notesSlides/notesSlide5.xml"/><Relationship Id="rId4"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8" Type="http://schemas.openxmlformats.org/officeDocument/2006/relationships/hyperlink" Target="http://tex.stackexchange.com/questions/86804/pirate-treasure-map" TargetMode="External"/><Relationship Id="rId3" Type="http://schemas.openxmlformats.org/officeDocument/2006/relationships/tags" Target="../tags/tag52.xml"/><Relationship Id="rId7" Type="http://schemas.openxmlformats.org/officeDocument/2006/relationships/image" Target="../media/image14.jpg"/><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notesSlide" Target="../notesSlides/notesSlide6.xml"/><Relationship Id="rId5" Type="http://schemas.openxmlformats.org/officeDocument/2006/relationships/slideLayout" Target="../slideLayouts/slideLayout18.xml"/><Relationship Id="rId4" Type="http://schemas.openxmlformats.org/officeDocument/2006/relationships/tags" Target="../tags/tag53.xml"/></Relationships>
</file>

<file path=ppt/slides/_rels/slide16.xml.rels><?xml version="1.0" encoding="UTF-8" standalone="yes"?>
<Relationships xmlns="http://schemas.openxmlformats.org/package/2006/relationships"><Relationship Id="rId8" Type="http://schemas.openxmlformats.org/officeDocument/2006/relationships/hyperlink" Target="http://tex.stackexchange.com/questions/86804/pirate-treasure-map" TargetMode="External"/><Relationship Id="rId3" Type="http://schemas.openxmlformats.org/officeDocument/2006/relationships/tags" Target="../tags/tag56.xml"/><Relationship Id="rId7" Type="http://schemas.openxmlformats.org/officeDocument/2006/relationships/image" Target="../media/image14.jpg"/><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notesSlide" Target="../notesSlides/notesSlide7.xml"/><Relationship Id="rId5" Type="http://schemas.openxmlformats.org/officeDocument/2006/relationships/slideLayout" Target="../slideLayouts/slideLayout18.xml"/><Relationship Id="rId4" Type="http://schemas.openxmlformats.org/officeDocument/2006/relationships/tags" Target="../tags/tag57.xml"/></Relationships>
</file>

<file path=ppt/slides/_rels/slide17.xml.rels><?xml version="1.0" encoding="UTF-8" standalone="yes"?>
<Relationships xmlns="http://schemas.openxmlformats.org/package/2006/relationships"><Relationship Id="rId8" Type="http://schemas.openxmlformats.org/officeDocument/2006/relationships/hyperlink" Target="http://tex.stackexchange.com/questions/86804/pirate-treasure-map" TargetMode="External"/><Relationship Id="rId3" Type="http://schemas.openxmlformats.org/officeDocument/2006/relationships/tags" Target="../tags/tag60.xml"/><Relationship Id="rId7" Type="http://schemas.openxmlformats.org/officeDocument/2006/relationships/image" Target="../media/image14.jpg"/><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notesSlide" Target="../notesSlides/notesSlide8.xml"/><Relationship Id="rId5" Type="http://schemas.openxmlformats.org/officeDocument/2006/relationships/slideLayout" Target="../slideLayouts/slideLayout18.xml"/><Relationship Id="rId4" Type="http://schemas.openxmlformats.org/officeDocument/2006/relationships/tags" Target="../tags/tag61.xml"/></Relationships>
</file>

<file path=ppt/slides/_rels/slide18.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64.xml"/><Relationship Id="rId7" Type="http://schemas.openxmlformats.org/officeDocument/2006/relationships/image" Target="../media/image15.png"/><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notesSlide" Target="../notesSlides/notesSlide9.xml"/><Relationship Id="rId5" Type="http://schemas.openxmlformats.org/officeDocument/2006/relationships/slideLayout" Target="../slideLayouts/slideLayout18.xml"/><Relationship Id="rId4" Type="http://schemas.openxmlformats.org/officeDocument/2006/relationships/tags" Target="../tags/tag65.xml"/></Relationships>
</file>

<file path=ppt/slides/_rels/slide1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68.xml"/><Relationship Id="rId7" Type="http://schemas.openxmlformats.org/officeDocument/2006/relationships/image" Target="../media/image15.png"/><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notesSlide" Target="../notesSlides/notesSlide10.xml"/><Relationship Id="rId5" Type="http://schemas.openxmlformats.org/officeDocument/2006/relationships/slideLayout" Target="../slideLayouts/slideLayout18.xml"/><Relationship Id="rId4" Type="http://schemas.openxmlformats.org/officeDocument/2006/relationships/tags" Target="../tags/tag69.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0.xml"/></Relationships>
</file>

<file path=ppt/slides/_rels/slide3.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5.png"/><Relationship Id="rId5" Type="http://schemas.openxmlformats.org/officeDocument/2006/relationships/slideLayout" Target="../slideLayouts/slideLayout17.xml"/><Relationship Id="rId4" Type="http://schemas.openxmlformats.org/officeDocument/2006/relationships/tags" Target="../tags/tag7.xml"/></Relationships>
</file>

<file path=ppt/slides/_rels/slide4.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image" Target="../media/image5.png"/><Relationship Id="rId5" Type="http://schemas.openxmlformats.org/officeDocument/2006/relationships/slideLayout" Target="../slideLayouts/slideLayout17.xml"/><Relationship Id="rId4" Type="http://schemas.openxmlformats.org/officeDocument/2006/relationships/tags" Target="../tags/tag11.xml"/></Relationships>
</file>

<file path=ppt/slides/_rels/slide5.xml.rels><?xml version="1.0" encoding="UTF-8" standalone="yes"?>
<Relationships xmlns="http://schemas.openxmlformats.org/package/2006/relationships"><Relationship Id="rId3" Type="http://schemas.openxmlformats.org/officeDocument/2006/relationships/tags" Target="../tags/tag14.xml"/><Relationship Id="rId7" Type="http://schemas.openxmlformats.org/officeDocument/2006/relationships/image" Target="../media/image5.pn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Layout" Target="../slideLayouts/slideLayout17.xml"/><Relationship Id="rId5" Type="http://schemas.openxmlformats.org/officeDocument/2006/relationships/tags" Target="../tags/tag16.xml"/><Relationship Id="rId4" Type="http://schemas.openxmlformats.org/officeDocument/2006/relationships/tags" Target="../tags/tag15.xml"/></Relationships>
</file>

<file path=ppt/slides/_rels/slide6.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tags" Target="../tags/tag19.xml"/><Relationship Id="rId7" Type="http://schemas.openxmlformats.org/officeDocument/2006/relationships/notesSlide" Target="../notesSlides/notesSlide1.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Layout" Target="../slideLayouts/slideLayout18.xml"/><Relationship Id="rId5" Type="http://schemas.openxmlformats.org/officeDocument/2006/relationships/tags" Target="../tags/tag21.xml"/><Relationship Id="rId10" Type="http://schemas.openxmlformats.org/officeDocument/2006/relationships/hyperlink" Target="https://creativecommons.org/licenses/by-nd/3.0/" TargetMode="External"/><Relationship Id="rId4" Type="http://schemas.openxmlformats.org/officeDocument/2006/relationships/tags" Target="../tags/tag20.xml"/><Relationship Id="rId9" Type="http://schemas.openxmlformats.org/officeDocument/2006/relationships/hyperlink" Target="https://policyoptions.irpp.org/magazines/july-2019/the-critical-shortage-of-cybersecurity-expertise/" TargetMode="External"/></Relationships>
</file>

<file path=ppt/slides/_rels/slide7.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image" Target="../media/image7.jpeg"/><Relationship Id="rId5" Type="http://schemas.openxmlformats.org/officeDocument/2006/relationships/notesSlide" Target="../notesSlides/notesSlide2.xml"/><Relationship Id="rId4"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8" Type="http://schemas.openxmlformats.org/officeDocument/2006/relationships/comments" Target="../comments/comment1.xml"/><Relationship Id="rId3" Type="http://schemas.openxmlformats.org/officeDocument/2006/relationships/tags" Target="../tags/tag27.xml"/><Relationship Id="rId7" Type="http://schemas.openxmlformats.org/officeDocument/2006/relationships/image" Target="../media/image8.jpe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notesSlide" Target="../notesSlides/notesSlide3.xml"/><Relationship Id="rId5" Type="http://schemas.openxmlformats.org/officeDocument/2006/relationships/slideLayout" Target="../slideLayouts/slideLayout18.xml"/><Relationship Id="rId4" Type="http://schemas.openxmlformats.org/officeDocument/2006/relationships/tags" Target="../tags/tag28.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4.xml"/><Relationship Id="rId13" Type="http://schemas.openxmlformats.org/officeDocument/2006/relationships/hyperlink" Target="https://creativecommons.org/licenses/by-nd/3.0/" TargetMode="External"/><Relationship Id="rId3" Type="http://schemas.openxmlformats.org/officeDocument/2006/relationships/tags" Target="../tags/tag31.xml"/><Relationship Id="rId7" Type="http://schemas.openxmlformats.org/officeDocument/2006/relationships/slideLayout" Target="../slideLayouts/slideLayout18.xml"/><Relationship Id="rId12" Type="http://schemas.openxmlformats.org/officeDocument/2006/relationships/hyperlink" Target="https://creativecommons.org/licenses/by-nc/3.0/" TargetMode="Externa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hyperlink" Target="https://pngimg.com/download/36809" TargetMode="External"/><Relationship Id="rId5" Type="http://schemas.openxmlformats.org/officeDocument/2006/relationships/tags" Target="../tags/tag33.xml"/><Relationship Id="rId10" Type="http://schemas.openxmlformats.org/officeDocument/2006/relationships/hyperlink" Target="https://www.nexsys.it/servizio-backup-aziendale/" TargetMode="External"/><Relationship Id="rId4" Type="http://schemas.openxmlformats.org/officeDocument/2006/relationships/tags" Target="../tags/tag32.xml"/><Relationship Id="rId9" Type="http://schemas.openxmlformats.org/officeDocument/2006/relationships/image" Target="../media/image9.jpg"/><Relationship Id="rId14" Type="http://schemas.openxmlformats.org/officeDocument/2006/relationships/comments" Target="../comments/commen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9DC1498-E692-42BA-B69F-6D37E6CFACA0}"/>
              </a:ext>
            </a:extLst>
          </p:cNvPr>
          <p:cNvSpPr>
            <a:spLocks noGrp="1"/>
          </p:cNvSpPr>
          <p:nvPr>
            <p:ph type="title" idx="4294967295"/>
            <p:custDataLst>
              <p:tags r:id="rId1"/>
            </p:custDataLst>
          </p:nvPr>
        </p:nvSpPr>
        <p:spPr>
          <a:xfrm>
            <a:off x="2068947" y="1938338"/>
            <a:ext cx="5394035" cy="2116137"/>
          </a:xfrm>
        </p:spPr>
        <p:txBody>
          <a:bodyPr/>
          <a:lstStyle/>
          <a:p>
            <a:r>
              <a:rPr lang="en-CA" noProof="0" dirty="0">
                <a:solidFill>
                  <a:srgbClr val="C00000"/>
                </a:solidFill>
              </a:rPr>
              <a:t>IT Outsourcing or …</a:t>
            </a:r>
          </a:p>
        </p:txBody>
      </p:sp>
    </p:spTree>
    <p:extLst>
      <p:ext uri="{BB962C8B-B14F-4D97-AF65-F5344CB8AC3E}">
        <p14:creationId xmlns:p14="http://schemas.microsoft.com/office/powerpoint/2010/main" val="39278323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56DDA26-A62B-45F7-A237-AB0E91B0F23C}"/>
              </a:ext>
            </a:extLst>
          </p:cNvPr>
          <p:cNvSpPr>
            <a:spLocks noGrp="1"/>
          </p:cNvSpPr>
          <p:nvPr>
            <p:ph type="title" idx="4294967295"/>
            <p:custDataLst>
              <p:tags r:id="rId1"/>
            </p:custDataLst>
          </p:nvPr>
        </p:nvSpPr>
        <p:spPr>
          <a:xfrm>
            <a:off x="5686224" y="1033866"/>
            <a:ext cx="5835204" cy="1660525"/>
          </a:xfrm>
        </p:spPr>
        <p:txBody>
          <a:bodyPr/>
          <a:lstStyle/>
          <a:p>
            <a:r>
              <a:rPr lang="en-CA" noProof="0" dirty="0"/>
              <a:t>Governance</a:t>
            </a:r>
          </a:p>
        </p:txBody>
      </p:sp>
      <p:sp>
        <p:nvSpPr>
          <p:cNvPr id="6" name="ZoneTexte 5">
            <a:extLst>
              <a:ext uri="{FF2B5EF4-FFF2-40B4-BE49-F238E27FC236}">
                <a16:creationId xmlns:a16="http://schemas.microsoft.com/office/drawing/2014/main" id="{95D8838B-0DFA-7626-B54B-7B0CD915254E}"/>
              </a:ext>
            </a:extLst>
          </p:cNvPr>
          <p:cNvSpPr txBox="1"/>
          <p:nvPr>
            <p:custDataLst>
              <p:tags r:id="rId2"/>
            </p:custDataLst>
          </p:nvPr>
        </p:nvSpPr>
        <p:spPr>
          <a:xfrm>
            <a:off x="5397825" y="2301984"/>
            <a:ext cx="6237264"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lnSpc>
                <a:spcPct val="150000"/>
              </a:lnSpc>
            </a:pPr>
            <a:r>
              <a:rPr lang="en-CA" dirty="0"/>
              <a:t>For First Nations, the notion of governance means recognizing their traditional knowledge, confirming their competence in the administration and management of services within their communities, being masters of their own governance, and assuming full leadership in the administration of their services.</a:t>
            </a:r>
          </a:p>
          <a:p>
            <a:pPr algn="ctr">
              <a:lnSpc>
                <a:spcPct val="150000"/>
              </a:lnSpc>
            </a:pPr>
            <a:endParaRPr lang="en-CA" dirty="0"/>
          </a:p>
          <a:p>
            <a:pPr algn="ctr"/>
            <a:r>
              <a:rPr lang="en-CA" sz="2400" b="1" dirty="0"/>
              <a:t>The community becomes owner of the equipment provided as soon as the contract is signed.</a:t>
            </a:r>
          </a:p>
        </p:txBody>
      </p:sp>
      <p:pic>
        <p:nvPicPr>
          <p:cNvPr id="2" name="Image 1">
            <a:extLst>
              <a:ext uri="{FF2B5EF4-FFF2-40B4-BE49-F238E27FC236}">
                <a16:creationId xmlns:a16="http://schemas.microsoft.com/office/drawing/2014/main" id="{35653565-44E1-42F2-95E0-05791B2BA5D3}"/>
              </a:ext>
            </a:extLst>
          </p:cNvPr>
          <p:cNvPicPr>
            <a:picLocks noChangeAspect="1"/>
          </p:cNvPicPr>
          <p:nvPr>
            <p:custDataLst>
              <p:tags r:id="rId3"/>
            </p:custDataLst>
          </p:nvPr>
        </p:nvPicPr>
        <p:blipFill>
          <a:blip r:embed="rId5"/>
          <a:stretch>
            <a:fillRect/>
          </a:stretch>
        </p:blipFill>
        <p:spPr>
          <a:xfrm>
            <a:off x="10818" y="471054"/>
            <a:ext cx="5675406" cy="6396182"/>
          </a:xfrm>
          <a:prstGeom prst="rect">
            <a:avLst/>
          </a:prstGeom>
        </p:spPr>
      </p:pic>
    </p:spTree>
    <p:extLst>
      <p:ext uri="{BB962C8B-B14F-4D97-AF65-F5344CB8AC3E}">
        <p14:creationId xmlns:p14="http://schemas.microsoft.com/office/powerpoint/2010/main" val="8147469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24B42B-925B-494C-A986-BD85E8117E1E}"/>
              </a:ext>
            </a:extLst>
          </p:cNvPr>
          <p:cNvSpPr>
            <a:spLocks noGrp="1"/>
          </p:cNvSpPr>
          <p:nvPr>
            <p:ph type="title" idx="4294967295"/>
            <p:custDataLst>
              <p:tags r:id="rId1"/>
            </p:custDataLst>
          </p:nvPr>
        </p:nvSpPr>
        <p:spPr>
          <a:xfrm>
            <a:off x="4825139" y="226721"/>
            <a:ext cx="7155402" cy="1662112"/>
          </a:xfrm>
        </p:spPr>
        <p:txBody>
          <a:bodyPr>
            <a:normAutofit/>
          </a:bodyPr>
          <a:lstStyle/>
          <a:p>
            <a:r>
              <a:rPr lang="en-CA" dirty="0"/>
              <a:t>At This Point</a:t>
            </a:r>
            <a:endParaRPr lang="en-CA" noProof="0" dirty="0"/>
          </a:p>
        </p:txBody>
      </p:sp>
      <p:sp>
        <p:nvSpPr>
          <p:cNvPr id="2" name="TextBox 1">
            <a:extLst>
              <a:ext uri="{FF2B5EF4-FFF2-40B4-BE49-F238E27FC236}">
                <a16:creationId xmlns:a16="http://schemas.microsoft.com/office/drawing/2014/main" id="{437BA9B2-3F7E-4E10-B72C-6CD32D2F1F0C}"/>
              </a:ext>
            </a:extLst>
          </p:cNvPr>
          <p:cNvSpPr txBox="1"/>
          <p:nvPr>
            <p:custDataLst>
              <p:tags r:id="rId2"/>
            </p:custDataLst>
          </p:nvPr>
        </p:nvSpPr>
        <p:spPr>
          <a:xfrm>
            <a:off x="5221740" y="1646838"/>
            <a:ext cx="6362199" cy="4522777"/>
          </a:xfrm>
          <a:prstGeom prst="rect">
            <a:avLst/>
          </a:prstGeom>
          <a:noFill/>
        </p:spPr>
        <p:txBody>
          <a:bodyPr wrap="square" rtlCol="0">
            <a:spAutoFit/>
          </a:bodyPr>
          <a:lstStyle/>
          <a:p>
            <a:pPr marL="342900" indent="-342900">
              <a:lnSpc>
                <a:spcPct val="150000"/>
              </a:lnSpc>
              <a:buFont typeface="Arial" panose="020B0604020202020204" pitchFamily="34" charset="0"/>
              <a:buChar char="•"/>
            </a:pPr>
            <a:r>
              <a:rPr lang="en-CA" sz="2000" b="1" dirty="0">
                <a:latin typeface="Calibri" panose="020F0502020204030204" pitchFamily="34" charset="0"/>
                <a:ea typeface="Calibri" panose="020F0502020204030204" pitchFamily="34" charset="0"/>
              </a:rPr>
              <a:t>2 communities are deployed</a:t>
            </a:r>
          </a:p>
          <a:p>
            <a:pPr marL="342900" indent="-342900">
              <a:lnSpc>
                <a:spcPct val="150000"/>
              </a:lnSpc>
              <a:buFont typeface="Arial" panose="020B0604020202020204" pitchFamily="34" charset="0"/>
              <a:buChar char="•"/>
            </a:pPr>
            <a:r>
              <a:rPr lang="en-CA" sz="2000" b="1" dirty="0">
                <a:latin typeface="Calibri" panose="020F0502020204030204" pitchFamily="34" charset="0"/>
                <a:ea typeface="Calibri" panose="020F0502020204030204" pitchFamily="34" charset="0"/>
              </a:rPr>
              <a:t>3 communities are planned for deployment in the next 6 months</a:t>
            </a:r>
            <a:r>
              <a:rPr lang="en-CA" sz="2000" dirty="0">
                <a:latin typeface="Calibri" panose="020F0502020204030204" pitchFamily="34" charset="0"/>
                <a:ea typeface="Calibri" panose="020F0502020204030204" pitchFamily="34" charset="0"/>
              </a:rPr>
              <a:t> </a:t>
            </a:r>
          </a:p>
          <a:p>
            <a:pPr marL="342900" indent="-342900">
              <a:lnSpc>
                <a:spcPct val="150000"/>
              </a:lnSpc>
              <a:buFont typeface="Arial" panose="020B0604020202020204" pitchFamily="34" charset="0"/>
              <a:buChar char="•"/>
            </a:pPr>
            <a:r>
              <a:rPr lang="en-CA" sz="2000" b="1" dirty="0">
                <a:effectLst/>
                <a:latin typeface="Calibri" panose="020F0502020204030204" pitchFamily="34" charset="0"/>
                <a:ea typeface="Calibri" panose="020F0502020204030204" pitchFamily="34" charset="0"/>
              </a:rPr>
              <a:t>2 communit</a:t>
            </a:r>
            <a:r>
              <a:rPr lang="en-CA" sz="2000" b="1" dirty="0">
                <a:latin typeface="Calibri" panose="020F0502020204030204" pitchFamily="34" charset="0"/>
                <a:ea typeface="Calibri" panose="020F0502020204030204" pitchFamily="34" charset="0"/>
              </a:rPr>
              <a:t>ies are waiting; if we have time this year, we will do it</a:t>
            </a:r>
            <a:endParaRPr lang="en-CA" sz="2000" b="1" dirty="0">
              <a:effectLst/>
              <a:latin typeface="Calibri" panose="020F0502020204030204" pitchFamily="34" charset="0"/>
              <a:ea typeface="Calibri" panose="020F0502020204030204" pitchFamily="34" charset="0"/>
            </a:endParaRPr>
          </a:p>
          <a:p>
            <a:pPr marL="285750" indent="-285750">
              <a:lnSpc>
                <a:spcPct val="150000"/>
              </a:lnSpc>
              <a:buFont typeface="Arial" panose="020B0604020202020204" pitchFamily="34" charset="0"/>
              <a:buChar char="•"/>
            </a:pPr>
            <a:r>
              <a:rPr lang="en-CA" dirty="0"/>
              <a:t>Project has only one full-time technician and one part-time technician</a:t>
            </a:r>
            <a:br>
              <a:rPr lang="en-CA" dirty="0">
                <a:latin typeface="Calibri" panose="020F0502020204030204" pitchFamily="34" charset="0"/>
              </a:rPr>
            </a:br>
            <a:br>
              <a:rPr lang="en-CA" dirty="0">
                <a:latin typeface="Calibri" panose="020F0502020204030204" pitchFamily="34" charset="0"/>
              </a:rPr>
            </a:br>
            <a:r>
              <a:rPr lang="en-CA" sz="2000" b="1" dirty="0">
                <a:effectLst/>
                <a:latin typeface="Calibri" panose="020F0502020204030204" pitchFamily="34" charset="0"/>
                <a:ea typeface="Calibri" panose="020F0502020204030204" pitchFamily="34" charset="0"/>
              </a:rPr>
              <a:t>Automatization and partnership are the keys of success</a:t>
            </a:r>
          </a:p>
          <a:p>
            <a:pPr>
              <a:lnSpc>
                <a:spcPct val="150000"/>
              </a:lnSpc>
            </a:pPr>
            <a:r>
              <a:rPr lang="en-CA" sz="2000" b="1" dirty="0">
                <a:effectLst/>
                <a:latin typeface="Calibri" panose="020F0502020204030204" pitchFamily="34" charset="0"/>
                <a:ea typeface="Calibri" panose="020F0502020204030204" pitchFamily="34" charset="0"/>
              </a:rPr>
              <a:t> </a:t>
            </a:r>
            <a:endParaRPr lang="en-CA" sz="1800" b="1" dirty="0">
              <a:effectLst/>
              <a:latin typeface="Calibri" panose="020F0502020204030204" pitchFamily="34" charset="0"/>
              <a:ea typeface="Calibri" panose="020F0502020204030204" pitchFamily="34" charset="0"/>
            </a:endParaRPr>
          </a:p>
        </p:txBody>
      </p:sp>
      <p:pic>
        <p:nvPicPr>
          <p:cNvPr id="4" name="Image 3" descr="Close up of heart shaped pages of a book">
            <a:extLst>
              <a:ext uri="{FF2B5EF4-FFF2-40B4-BE49-F238E27FC236}">
                <a16:creationId xmlns:a16="http://schemas.microsoft.com/office/drawing/2014/main" id="{3C4AEB73-C287-47C4-AE85-2CAC5BC4C8E3}"/>
              </a:ext>
            </a:extLst>
          </p:cNvPr>
          <p:cNvPicPr>
            <a:picLocks noChangeAspect="1"/>
          </p:cNvPicPr>
          <p:nvPr>
            <p:custDataLst>
              <p:tags r:id="rId3"/>
            </p:custDataLst>
          </p:nvPr>
        </p:nvPicPr>
        <p:blipFill rotWithShape="1">
          <a:blip r:embed="rId5"/>
          <a:srcRect l="2029" r="43706"/>
          <a:stretch/>
        </p:blipFill>
        <p:spPr>
          <a:xfrm>
            <a:off x="-1" y="435006"/>
            <a:ext cx="5221741" cy="6422994"/>
          </a:xfrm>
          <a:prstGeom prst="rect">
            <a:avLst/>
          </a:prstGeom>
        </p:spPr>
      </p:pic>
    </p:spTree>
    <p:extLst>
      <p:ext uri="{BB962C8B-B14F-4D97-AF65-F5344CB8AC3E}">
        <p14:creationId xmlns:p14="http://schemas.microsoft.com/office/powerpoint/2010/main" val="25478421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24B42B-925B-494C-A986-BD85E8117E1E}"/>
              </a:ext>
            </a:extLst>
          </p:cNvPr>
          <p:cNvSpPr>
            <a:spLocks noGrp="1"/>
          </p:cNvSpPr>
          <p:nvPr>
            <p:ph type="title" idx="4294967295"/>
            <p:custDataLst>
              <p:tags r:id="rId1"/>
            </p:custDataLst>
          </p:nvPr>
        </p:nvSpPr>
        <p:spPr>
          <a:xfrm>
            <a:off x="4958305" y="1326763"/>
            <a:ext cx="7155402" cy="1331596"/>
          </a:xfrm>
        </p:spPr>
        <p:txBody>
          <a:bodyPr>
            <a:normAutofit fontScale="90000"/>
          </a:bodyPr>
          <a:lstStyle/>
          <a:p>
            <a:r>
              <a:rPr lang="en-CA" dirty="0"/>
              <a:t>Team and Partners</a:t>
            </a:r>
            <a:br>
              <a:rPr lang="en-CA" noProof="0" dirty="0"/>
            </a:br>
            <a:endParaRPr lang="en-CA" noProof="0" dirty="0"/>
          </a:p>
        </p:txBody>
      </p:sp>
      <p:sp>
        <p:nvSpPr>
          <p:cNvPr id="2" name="TextBox 1">
            <a:extLst>
              <a:ext uri="{FF2B5EF4-FFF2-40B4-BE49-F238E27FC236}">
                <a16:creationId xmlns:a16="http://schemas.microsoft.com/office/drawing/2014/main" id="{437BA9B2-3F7E-4E10-B72C-6CD32D2F1F0C}"/>
              </a:ext>
            </a:extLst>
          </p:cNvPr>
          <p:cNvSpPr txBox="1"/>
          <p:nvPr>
            <p:custDataLst>
              <p:tags r:id="rId2"/>
            </p:custDataLst>
          </p:nvPr>
        </p:nvSpPr>
        <p:spPr>
          <a:xfrm>
            <a:off x="5453430" y="2074380"/>
            <a:ext cx="5952522" cy="4250523"/>
          </a:xfrm>
          <a:prstGeom prst="rect">
            <a:avLst/>
          </a:prstGeom>
          <a:noFill/>
        </p:spPr>
        <p:txBody>
          <a:bodyPr wrap="square" rtlCol="0">
            <a:spAutoFit/>
          </a:bodyPr>
          <a:lstStyle/>
          <a:p>
            <a:pPr>
              <a:lnSpc>
                <a:spcPct val="150000"/>
              </a:lnSpc>
            </a:pPr>
            <a:r>
              <a:rPr lang="en-CA" sz="2000" b="1" dirty="0">
                <a:latin typeface="Calibri" panose="020F0502020204030204" pitchFamily="34" charset="0"/>
              </a:rPr>
              <a:t>Partners</a:t>
            </a:r>
          </a:p>
          <a:p>
            <a:pPr>
              <a:lnSpc>
                <a:spcPct val="150000"/>
              </a:lnSpc>
            </a:pPr>
            <a:r>
              <a:rPr lang="en-CA" dirty="0"/>
              <a:t>We are using this project as a showcase to demonstrate the importance of working as a team rather than in isolation. We aim to expand our offerings to include Band Offices, healthcare, and schools. Additionally, we are actively pursuing a partnership with FNEC and </a:t>
            </a:r>
            <a:r>
              <a:rPr lang="en-CA" dirty="0" err="1"/>
              <a:t>Institut</a:t>
            </a:r>
            <a:r>
              <a:rPr lang="en-CA" dirty="0"/>
              <a:t> </a:t>
            </a:r>
            <a:r>
              <a:rPr lang="en-CA" dirty="0" err="1"/>
              <a:t>Tshakapesh</a:t>
            </a:r>
            <a:r>
              <a:rPr lang="en-CA" dirty="0"/>
              <a:t>. </a:t>
            </a:r>
          </a:p>
          <a:p>
            <a:pPr>
              <a:lnSpc>
                <a:spcPct val="150000"/>
              </a:lnSpc>
            </a:pPr>
            <a:endParaRPr lang="en-CA" dirty="0"/>
          </a:p>
          <a:p>
            <a:pPr>
              <a:lnSpc>
                <a:spcPct val="150000"/>
              </a:lnSpc>
            </a:pPr>
            <a:r>
              <a:rPr lang="en-CA" dirty="0"/>
              <a:t>For the </a:t>
            </a:r>
            <a:r>
              <a:rPr lang="en-CA" dirty="0" err="1"/>
              <a:t>CSaaS</a:t>
            </a:r>
            <a:r>
              <a:rPr lang="en-CA" dirty="0"/>
              <a:t> project, FNQLHSSC is taking care of the server, and FNEC and </a:t>
            </a:r>
            <a:r>
              <a:rPr lang="en-CA" dirty="0" err="1"/>
              <a:t>Institut</a:t>
            </a:r>
            <a:r>
              <a:rPr lang="en-CA" dirty="0"/>
              <a:t> </a:t>
            </a:r>
            <a:r>
              <a:rPr lang="en-CA" dirty="0" err="1"/>
              <a:t>Tshakapesh</a:t>
            </a:r>
            <a:r>
              <a:rPr lang="en-CA" dirty="0"/>
              <a:t> are taking care of the network. </a:t>
            </a:r>
          </a:p>
        </p:txBody>
      </p:sp>
      <p:pic>
        <p:nvPicPr>
          <p:cNvPr id="4" name="Image 3">
            <a:extLst>
              <a:ext uri="{FF2B5EF4-FFF2-40B4-BE49-F238E27FC236}">
                <a16:creationId xmlns:a16="http://schemas.microsoft.com/office/drawing/2014/main" id="{3C4AEB73-C287-47C4-AE85-2CAC5BC4C8E3}"/>
              </a:ext>
            </a:extLst>
          </p:cNvPr>
          <p:cNvPicPr>
            <a:picLocks noChangeAspect="1"/>
          </p:cNvPicPr>
          <p:nvPr>
            <p:custDataLst>
              <p:tags r:id="rId3"/>
            </p:custDataLst>
          </p:nvPr>
        </p:nvPicPr>
        <p:blipFill rotWithShape="1">
          <a:blip r:embed="rId5">
            <a:extLst>
              <a:ext uri="{837473B0-CC2E-450A-ABE3-18F120FF3D39}">
                <a1611:picAttrSrcUrl xmlns:a1611="http://schemas.microsoft.com/office/drawing/2016/11/main" r:id="rId6"/>
              </a:ext>
            </a:extLst>
          </a:blip>
          <a:srcRect l="31822" t="-165" r="30078" b="27503"/>
          <a:stretch/>
        </p:blipFill>
        <p:spPr>
          <a:xfrm>
            <a:off x="2" y="497151"/>
            <a:ext cx="5004200" cy="6360850"/>
          </a:xfrm>
          <a:prstGeom prst="rect">
            <a:avLst/>
          </a:prstGeom>
        </p:spPr>
      </p:pic>
    </p:spTree>
    <p:extLst>
      <p:ext uri="{BB962C8B-B14F-4D97-AF65-F5344CB8AC3E}">
        <p14:creationId xmlns:p14="http://schemas.microsoft.com/office/powerpoint/2010/main" val="28534709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24B42B-925B-494C-A986-BD85E8117E1E}"/>
              </a:ext>
            </a:extLst>
          </p:cNvPr>
          <p:cNvSpPr>
            <a:spLocks noGrp="1"/>
          </p:cNvSpPr>
          <p:nvPr>
            <p:ph type="title" idx="4294967295"/>
            <p:custDataLst>
              <p:tags r:id="rId1"/>
            </p:custDataLst>
          </p:nvPr>
        </p:nvSpPr>
        <p:spPr>
          <a:xfrm>
            <a:off x="4958305" y="1326763"/>
            <a:ext cx="7155402" cy="1662112"/>
          </a:xfrm>
        </p:spPr>
        <p:txBody>
          <a:bodyPr>
            <a:normAutofit/>
          </a:bodyPr>
          <a:lstStyle/>
          <a:p>
            <a:r>
              <a:rPr lang="en-CA" dirty="0"/>
              <a:t>Team and Partners</a:t>
            </a:r>
            <a:br>
              <a:rPr lang="en-CA" noProof="0" dirty="0"/>
            </a:br>
            <a:endParaRPr lang="en-CA" noProof="0" dirty="0"/>
          </a:p>
        </p:txBody>
      </p:sp>
      <p:sp>
        <p:nvSpPr>
          <p:cNvPr id="2" name="TextBox 1">
            <a:extLst>
              <a:ext uri="{FF2B5EF4-FFF2-40B4-BE49-F238E27FC236}">
                <a16:creationId xmlns:a16="http://schemas.microsoft.com/office/drawing/2014/main" id="{437BA9B2-3F7E-4E10-B72C-6CD32D2F1F0C}"/>
              </a:ext>
            </a:extLst>
          </p:cNvPr>
          <p:cNvSpPr txBox="1"/>
          <p:nvPr>
            <p:custDataLst>
              <p:tags r:id="rId2"/>
            </p:custDataLst>
          </p:nvPr>
        </p:nvSpPr>
        <p:spPr>
          <a:xfrm>
            <a:off x="5462857" y="2534731"/>
            <a:ext cx="5952522" cy="3477875"/>
          </a:xfrm>
          <a:prstGeom prst="rect">
            <a:avLst/>
          </a:prstGeom>
          <a:noFill/>
        </p:spPr>
        <p:txBody>
          <a:bodyPr wrap="square" rtlCol="0">
            <a:spAutoFit/>
          </a:bodyPr>
          <a:lstStyle/>
          <a:p>
            <a:pPr algn="l"/>
            <a:r>
              <a:rPr lang="en-CA" sz="2000" b="1" dirty="0"/>
              <a:t>FNEC</a:t>
            </a:r>
            <a:r>
              <a:rPr lang="en-CA" sz="2000" dirty="0"/>
              <a:t> is a leader in First Nations IT, having assisted communities for over 20 years. It represents 22 communities.</a:t>
            </a:r>
          </a:p>
          <a:p>
            <a:pPr algn="l"/>
            <a:endParaRPr lang="en-CA" sz="2000" dirty="0"/>
          </a:p>
          <a:p>
            <a:pPr algn="l"/>
            <a:r>
              <a:rPr lang="en-CA" sz="2000" b="1" dirty="0" err="1"/>
              <a:t>Institut</a:t>
            </a:r>
            <a:r>
              <a:rPr lang="en-CA" sz="2000" b="1" dirty="0"/>
              <a:t> </a:t>
            </a:r>
            <a:r>
              <a:rPr lang="en-CA" sz="2000" b="1" dirty="0" err="1"/>
              <a:t>Tshakapesh</a:t>
            </a:r>
            <a:r>
              <a:rPr lang="en-CA" sz="2000" b="1" dirty="0"/>
              <a:t> </a:t>
            </a:r>
            <a:r>
              <a:rPr lang="en-CA" sz="2000" dirty="0"/>
              <a:t>is a strong IT player serving remote communities. It represents 6 communities.</a:t>
            </a:r>
          </a:p>
          <a:p>
            <a:pPr algn="l"/>
            <a:endParaRPr lang="en-CA" sz="2000" dirty="0"/>
          </a:p>
          <a:p>
            <a:pPr algn="l"/>
            <a:r>
              <a:rPr lang="en-CA" sz="2000" b="1" dirty="0"/>
              <a:t>FNQLHSSC</a:t>
            </a:r>
            <a:r>
              <a:rPr lang="en-CA" sz="2000" dirty="0"/>
              <a:t> represents all unregulated communities in Quebec within the health sector. We have built expertise in cybersecurity, project management and software deployment/development.</a:t>
            </a:r>
          </a:p>
        </p:txBody>
      </p:sp>
      <p:pic>
        <p:nvPicPr>
          <p:cNvPr id="4" name="Image 3">
            <a:extLst>
              <a:ext uri="{FF2B5EF4-FFF2-40B4-BE49-F238E27FC236}">
                <a16:creationId xmlns:a16="http://schemas.microsoft.com/office/drawing/2014/main" id="{3C4AEB73-C287-47C4-AE85-2CAC5BC4C8E3}"/>
              </a:ext>
            </a:extLst>
          </p:cNvPr>
          <p:cNvPicPr>
            <a:picLocks noChangeAspect="1"/>
          </p:cNvPicPr>
          <p:nvPr>
            <p:custDataLst>
              <p:tags r:id="rId3"/>
            </p:custDataLst>
          </p:nvPr>
        </p:nvPicPr>
        <p:blipFill rotWithShape="1">
          <a:blip r:embed="rId5">
            <a:extLst>
              <a:ext uri="{837473B0-CC2E-450A-ABE3-18F120FF3D39}">
                <a1611:picAttrSrcUrl xmlns:a1611="http://schemas.microsoft.com/office/drawing/2016/11/main" r:id="rId6"/>
              </a:ext>
            </a:extLst>
          </a:blip>
          <a:srcRect l="31822" t="-165" r="30078" b="27503"/>
          <a:stretch/>
        </p:blipFill>
        <p:spPr>
          <a:xfrm>
            <a:off x="2" y="497151"/>
            <a:ext cx="5004200" cy="6360850"/>
          </a:xfrm>
          <a:prstGeom prst="rect">
            <a:avLst/>
          </a:prstGeom>
        </p:spPr>
      </p:pic>
    </p:spTree>
    <p:extLst>
      <p:ext uri="{BB962C8B-B14F-4D97-AF65-F5344CB8AC3E}">
        <p14:creationId xmlns:p14="http://schemas.microsoft.com/office/powerpoint/2010/main" val="8697568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CC3376-5069-4C7B-BE6B-A3776D1B47BA}"/>
              </a:ext>
            </a:extLst>
          </p:cNvPr>
          <p:cNvSpPr>
            <a:spLocks noGrp="1"/>
          </p:cNvSpPr>
          <p:nvPr>
            <p:ph type="title" idx="4294967295"/>
            <p:custDataLst>
              <p:tags r:id="rId1"/>
            </p:custDataLst>
          </p:nvPr>
        </p:nvSpPr>
        <p:spPr>
          <a:xfrm>
            <a:off x="5911883" y="776287"/>
            <a:ext cx="5897562" cy="884238"/>
          </a:xfrm>
        </p:spPr>
        <p:txBody>
          <a:bodyPr>
            <a:normAutofit/>
          </a:bodyPr>
          <a:lstStyle/>
          <a:p>
            <a:r>
              <a:rPr lang="en-CA" noProof="0" dirty="0"/>
              <a:t>Contract</a:t>
            </a:r>
          </a:p>
        </p:txBody>
      </p:sp>
      <p:pic>
        <p:nvPicPr>
          <p:cNvPr id="6" name="Picture Placeholder 5" descr="Grey paper boats and one orange boat">
            <a:extLst>
              <a:ext uri="{FF2B5EF4-FFF2-40B4-BE49-F238E27FC236}">
                <a16:creationId xmlns:a16="http://schemas.microsoft.com/office/drawing/2014/main" id="{C07C315A-7CD1-432C-92FA-6B62159B56CA}"/>
              </a:ext>
            </a:extLst>
          </p:cNvPr>
          <p:cNvPicPr>
            <a:picLocks noGrp="1" noChangeAspect="1"/>
          </p:cNvPicPr>
          <p:nvPr>
            <p:ph type="pic" sz="quarter" idx="4294967295"/>
            <p:custDataLst>
              <p:tags r:id="rId2"/>
            </p:custDataLst>
          </p:nvPr>
        </p:nvPicPr>
        <p:blipFill>
          <a:blip r:embed="rId6"/>
          <a:srcRect l="26304" r="26304"/>
          <a:stretch/>
        </p:blipFill>
        <p:spPr>
          <a:xfrm>
            <a:off x="0" y="475860"/>
            <a:ext cx="5040708" cy="6382139"/>
          </a:xfrm>
        </p:spPr>
      </p:pic>
      <p:sp>
        <p:nvSpPr>
          <p:cNvPr id="14" name="Content Placeholder 13">
            <a:extLst>
              <a:ext uri="{FF2B5EF4-FFF2-40B4-BE49-F238E27FC236}">
                <a16:creationId xmlns:a16="http://schemas.microsoft.com/office/drawing/2014/main" id="{79248A72-A597-48DF-A270-3389F5D209C0}"/>
              </a:ext>
            </a:extLst>
          </p:cNvPr>
          <p:cNvSpPr>
            <a:spLocks noGrp="1"/>
          </p:cNvSpPr>
          <p:nvPr>
            <p:ph idx="4294967295"/>
            <p:custDataLst>
              <p:tags r:id="rId3"/>
            </p:custDataLst>
          </p:nvPr>
        </p:nvSpPr>
        <p:spPr>
          <a:xfrm>
            <a:off x="6096000" y="1660525"/>
            <a:ext cx="6096000" cy="4637638"/>
          </a:xfrm>
        </p:spPr>
        <p:txBody>
          <a:bodyPr>
            <a:normAutofit/>
          </a:bodyPr>
          <a:lstStyle/>
          <a:p>
            <a:pPr>
              <a:lnSpc>
                <a:spcPct val="115000"/>
              </a:lnSpc>
            </a:pPr>
            <a:r>
              <a:rPr lang="en-CA" dirty="0"/>
              <a:t>5-year contract</a:t>
            </a:r>
          </a:p>
          <a:p>
            <a:pPr>
              <a:lnSpc>
                <a:spcPct val="115000"/>
              </a:lnSpc>
            </a:pPr>
            <a:r>
              <a:rPr lang="en-CA" dirty="0"/>
              <a:t>Limitation </a:t>
            </a:r>
          </a:p>
          <a:p>
            <a:pPr lvl="1">
              <a:lnSpc>
                <a:spcPct val="115000"/>
              </a:lnSpc>
            </a:pPr>
            <a:r>
              <a:rPr lang="en-CA" dirty="0"/>
              <a:t>We do </a:t>
            </a:r>
            <a:r>
              <a:rPr lang="en-CA" b="1" dirty="0"/>
              <a:t>not</a:t>
            </a:r>
            <a:r>
              <a:rPr lang="en-CA" dirty="0"/>
              <a:t> provide customer service</a:t>
            </a:r>
          </a:p>
          <a:p>
            <a:pPr lvl="1">
              <a:lnSpc>
                <a:spcPct val="115000"/>
              </a:lnSpc>
            </a:pPr>
            <a:endParaRPr lang="en-CA" dirty="0"/>
          </a:p>
          <a:p>
            <a:pPr lvl="1">
              <a:lnSpc>
                <a:spcPct val="115000"/>
              </a:lnSpc>
            </a:pPr>
            <a:endParaRPr lang="en-CA" dirty="0"/>
          </a:p>
          <a:p>
            <a:pPr>
              <a:lnSpc>
                <a:spcPct val="115000"/>
              </a:lnSpc>
            </a:pPr>
            <a:endParaRPr lang="en-CA" sz="2900" dirty="0"/>
          </a:p>
        </p:txBody>
      </p:sp>
    </p:spTree>
    <p:extLst>
      <p:ext uri="{BB962C8B-B14F-4D97-AF65-F5344CB8AC3E}">
        <p14:creationId xmlns:p14="http://schemas.microsoft.com/office/powerpoint/2010/main" val="16133524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03950CF-5BF2-4FB0-A36C-48C194F39E12}"/>
              </a:ext>
            </a:extLst>
          </p:cNvPr>
          <p:cNvSpPr>
            <a:spLocks noGrp="1"/>
          </p:cNvSpPr>
          <p:nvPr>
            <p:ph type="title" idx="4294967295"/>
            <p:custDataLst>
              <p:tags r:id="rId1"/>
            </p:custDataLst>
          </p:nvPr>
        </p:nvSpPr>
        <p:spPr>
          <a:xfrm>
            <a:off x="5484223" y="612775"/>
            <a:ext cx="6707777" cy="884238"/>
          </a:xfrm>
        </p:spPr>
        <p:txBody>
          <a:bodyPr>
            <a:normAutofit/>
          </a:bodyPr>
          <a:lstStyle/>
          <a:p>
            <a:r>
              <a:rPr lang="en-CA" sz="3600" noProof="0" dirty="0"/>
              <a:t>Project Plan</a:t>
            </a:r>
          </a:p>
        </p:txBody>
      </p:sp>
      <p:pic>
        <p:nvPicPr>
          <p:cNvPr id="5" name="Picture Placeholder 4">
            <a:extLst>
              <a:ext uri="{FF2B5EF4-FFF2-40B4-BE49-F238E27FC236}">
                <a16:creationId xmlns:a16="http://schemas.microsoft.com/office/drawing/2014/main" id="{A0280051-D7F1-4438-B815-F0FF4906D141}"/>
              </a:ext>
            </a:extLst>
          </p:cNvPr>
          <p:cNvPicPr>
            <a:picLocks noGrp="1" noChangeAspect="1"/>
          </p:cNvPicPr>
          <p:nvPr>
            <p:ph type="pic" sz="quarter" idx="4294967295"/>
            <p:custDataLst>
              <p:tags r:id="rId2"/>
            </p:custDataLst>
          </p:nvPr>
        </p:nvPicPr>
        <p:blipFill rotWithShape="1">
          <a:blip r:embed="rId7">
            <a:alphaModFix amt="70000"/>
            <a:extLst>
              <a:ext uri="{837473B0-CC2E-450A-ABE3-18F120FF3D39}">
                <a1611:picAttrSrcUrl xmlns:a1611="http://schemas.microsoft.com/office/drawing/2016/11/main" r:id="rId8"/>
              </a:ext>
            </a:extLst>
          </a:blip>
          <a:srcRect l="4626" t="-1777" r="42134" b="1777"/>
          <a:stretch/>
        </p:blipFill>
        <p:spPr>
          <a:xfrm>
            <a:off x="0" y="483800"/>
            <a:ext cx="5033818" cy="6363088"/>
          </a:xfrm>
          <a:noFill/>
        </p:spPr>
      </p:pic>
      <p:sp>
        <p:nvSpPr>
          <p:cNvPr id="10" name="Text Placeholder 9">
            <a:extLst>
              <a:ext uri="{FF2B5EF4-FFF2-40B4-BE49-F238E27FC236}">
                <a16:creationId xmlns:a16="http://schemas.microsoft.com/office/drawing/2014/main" id="{255FA470-23EB-4512-8FFB-28DDAB08B002}"/>
              </a:ext>
            </a:extLst>
          </p:cNvPr>
          <p:cNvSpPr>
            <a:spLocks noGrp="1"/>
          </p:cNvSpPr>
          <p:nvPr>
            <p:ph type="body" sz="quarter" idx="4294967295"/>
            <p:custDataLst>
              <p:tags r:id="rId3"/>
            </p:custDataLst>
          </p:nvPr>
        </p:nvSpPr>
        <p:spPr>
          <a:xfrm>
            <a:off x="5484223" y="1546225"/>
            <a:ext cx="6707777" cy="465138"/>
          </a:xfrm>
        </p:spPr>
        <p:txBody>
          <a:bodyPr>
            <a:normAutofit fontScale="92500" lnSpcReduction="20000"/>
          </a:bodyPr>
          <a:lstStyle/>
          <a:p>
            <a:pPr marL="0" indent="0">
              <a:buNone/>
            </a:pPr>
            <a:r>
              <a:rPr lang="en-CA" dirty="0"/>
              <a:t>Pre-deployment</a:t>
            </a:r>
          </a:p>
          <a:p>
            <a:pPr marL="0" indent="0">
              <a:buNone/>
            </a:pPr>
            <a:endParaRPr lang="en-CA" dirty="0"/>
          </a:p>
        </p:txBody>
      </p:sp>
      <p:sp>
        <p:nvSpPr>
          <p:cNvPr id="9" name="Content Placeholder 8">
            <a:extLst>
              <a:ext uri="{FF2B5EF4-FFF2-40B4-BE49-F238E27FC236}">
                <a16:creationId xmlns:a16="http://schemas.microsoft.com/office/drawing/2014/main" id="{256319DF-036A-473B-95D3-C5F6FF849FD4}"/>
              </a:ext>
            </a:extLst>
          </p:cNvPr>
          <p:cNvSpPr>
            <a:spLocks noGrp="1"/>
          </p:cNvSpPr>
          <p:nvPr>
            <p:ph idx="4294967295"/>
            <p:custDataLst>
              <p:tags r:id="rId4"/>
            </p:custDataLst>
          </p:nvPr>
        </p:nvSpPr>
        <p:spPr>
          <a:xfrm>
            <a:off x="5484223" y="2147888"/>
            <a:ext cx="6707777" cy="4321175"/>
          </a:xfrm>
        </p:spPr>
        <p:txBody>
          <a:bodyPr>
            <a:normAutofit fontScale="92500"/>
          </a:bodyPr>
          <a:lstStyle/>
          <a:p>
            <a:pPr lvl="2">
              <a:lnSpc>
                <a:spcPct val="120000"/>
              </a:lnSpc>
            </a:pPr>
            <a:r>
              <a:rPr lang="en-CA" dirty="0"/>
              <a:t>First meeting – Explain project, contract and details to management </a:t>
            </a:r>
          </a:p>
          <a:p>
            <a:pPr lvl="2">
              <a:lnSpc>
                <a:spcPct val="120000"/>
              </a:lnSpc>
            </a:pPr>
            <a:r>
              <a:rPr lang="en-CA" dirty="0"/>
              <a:t>Second meeting – Documentation with techs</a:t>
            </a:r>
          </a:p>
          <a:p>
            <a:pPr lvl="2">
              <a:lnSpc>
                <a:spcPct val="120000"/>
              </a:lnSpc>
            </a:pPr>
            <a:r>
              <a:rPr lang="en-CA" dirty="0"/>
              <a:t>First visit – We go on site and check </a:t>
            </a:r>
            <a:r>
              <a:rPr lang="en-CA" u="sng" dirty="0"/>
              <a:t>everything</a:t>
            </a:r>
            <a:r>
              <a:rPr lang="en-CA" dirty="0"/>
              <a:t> </a:t>
            </a:r>
          </a:p>
          <a:p>
            <a:pPr lvl="2">
              <a:lnSpc>
                <a:spcPct val="120000"/>
              </a:lnSpc>
            </a:pPr>
            <a:r>
              <a:rPr lang="en-CA" dirty="0"/>
              <a:t>Third meeting – Explain the deployment plan and provide the first report</a:t>
            </a:r>
          </a:p>
          <a:p>
            <a:pPr lvl="2">
              <a:lnSpc>
                <a:spcPct val="120000"/>
              </a:lnSpc>
            </a:pPr>
            <a:r>
              <a:rPr lang="en-CA" dirty="0"/>
              <a:t>Fourth meeting (optional) – Meet with lawyers or managers if they have questions about the contract</a:t>
            </a:r>
          </a:p>
        </p:txBody>
      </p:sp>
    </p:spTree>
    <p:extLst>
      <p:ext uri="{BB962C8B-B14F-4D97-AF65-F5344CB8AC3E}">
        <p14:creationId xmlns:p14="http://schemas.microsoft.com/office/powerpoint/2010/main" val="13253735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03950CF-5BF2-4FB0-A36C-48C194F39E12}"/>
              </a:ext>
            </a:extLst>
          </p:cNvPr>
          <p:cNvSpPr>
            <a:spLocks noGrp="1"/>
          </p:cNvSpPr>
          <p:nvPr>
            <p:ph type="title" idx="4294967295"/>
            <p:custDataLst>
              <p:tags r:id="rId1"/>
            </p:custDataLst>
          </p:nvPr>
        </p:nvSpPr>
        <p:spPr>
          <a:xfrm>
            <a:off x="5484223" y="612775"/>
            <a:ext cx="6707777" cy="884238"/>
          </a:xfrm>
        </p:spPr>
        <p:txBody>
          <a:bodyPr>
            <a:normAutofit/>
          </a:bodyPr>
          <a:lstStyle/>
          <a:p>
            <a:r>
              <a:rPr lang="en-CA" sz="3600" noProof="0" dirty="0"/>
              <a:t>Project Plan</a:t>
            </a:r>
          </a:p>
        </p:txBody>
      </p:sp>
      <p:sp>
        <p:nvSpPr>
          <p:cNvPr id="10" name="Text Placeholder 9">
            <a:extLst>
              <a:ext uri="{FF2B5EF4-FFF2-40B4-BE49-F238E27FC236}">
                <a16:creationId xmlns:a16="http://schemas.microsoft.com/office/drawing/2014/main" id="{255FA470-23EB-4512-8FFB-28DDAB08B002}"/>
              </a:ext>
            </a:extLst>
          </p:cNvPr>
          <p:cNvSpPr>
            <a:spLocks noGrp="1"/>
          </p:cNvSpPr>
          <p:nvPr>
            <p:ph type="body" sz="quarter" idx="4294967295"/>
            <p:custDataLst>
              <p:tags r:id="rId2"/>
            </p:custDataLst>
          </p:nvPr>
        </p:nvSpPr>
        <p:spPr>
          <a:xfrm>
            <a:off x="5484223" y="1546225"/>
            <a:ext cx="6707777" cy="465138"/>
          </a:xfrm>
        </p:spPr>
        <p:txBody>
          <a:bodyPr>
            <a:normAutofit fontScale="92500" lnSpcReduction="20000"/>
          </a:bodyPr>
          <a:lstStyle/>
          <a:p>
            <a:pPr marL="0" indent="0">
              <a:buNone/>
            </a:pPr>
            <a:r>
              <a:rPr lang="en-CA" dirty="0"/>
              <a:t>Deployment</a:t>
            </a:r>
          </a:p>
          <a:p>
            <a:pPr marL="0" indent="0">
              <a:buNone/>
            </a:pPr>
            <a:endParaRPr lang="en-CA" dirty="0"/>
          </a:p>
        </p:txBody>
      </p:sp>
      <p:sp>
        <p:nvSpPr>
          <p:cNvPr id="9" name="Content Placeholder 8">
            <a:extLst>
              <a:ext uri="{FF2B5EF4-FFF2-40B4-BE49-F238E27FC236}">
                <a16:creationId xmlns:a16="http://schemas.microsoft.com/office/drawing/2014/main" id="{256319DF-036A-473B-95D3-C5F6FF849FD4}"/>
              </a:ext>
            </a:extLst>
          </p:cNvPr>
          <p:cNvSpPr>
            <a:spLocks noGrp="1"/>
          </p:cNvSpPr>
          <p:nvPr>
            <p:ph idx="4294967295"/>
            <p:custDataLst>
              <p:tags r:id="rId3"/>
            </p:custDataLst>
          </p:nvPr>
        </p:nvSpPr>
        <p:spPr>
          <a:xfrm>
            <a:off x="5484223" y="2147888"/>
            <a:ext cx="6707777" cy="4321175"/>
          </a:xfrm>
        </p:spPr>
        <p:txBody>
          <a:bodyPr>
            <a:normAutofit/>
          </a:bodyPr>
          <a:lstStyle/>
          <a:p>
            <a:pPr lvl="2">
              <a:lnSpc>
                <a:spcPct val="120000"/>
              </a:lnSpc>
            </a:pPr>
            <a:r>
              <a:rPr lang="en-CA" dirty="0"/>
              <a:t>We pre-build everything in our lab</a:t>
            </a:r>
          </a:p>
          <a:p>
            <a:pPr lvl="2">
              <a:lnSpc>
                <a:spcPct val="120000"/>
              </a:lnSpc>
            </a:pPr>
            <a:r>
              <a:rPr lang="en-CA" dirty="0"/>
              <a:t>Review the plan if needed</a:t>
            </a:r>
          </a:p>
          <a:p>
            <a:pPr lvl="2">
              <a:lnSpc>
                <a:spcPct val="120000"/>
              </a:lnSpc>
            </a:pPr>
            <a:r>
              <a:rPr lang="en-CA" dirty="0"/>
              <a:t>Second visit – Deployment</a:t>
            </a:r>
          </a:p>
          <a:p>
            <a:pPr lvl="2">
              <a:lnSpc>
                <a:spcPct val="120000"/>
              </a:lnSpc>
            </a:pPr>
            <a:r>
              <a:rPr lang="en-CA" dirty="0"/>
              <a:t>Fifth meeting – Post-mortem</a:t>
            </a:r>
          </a:p>
          <a:p>
            <a:pPr lvl="3">
              <a:lnSpc>
                <a:spcPct val="120000"/>
              </a:lnSpc>
            </a:pPr>
            <a:r>
              <a:rPr lang="en-CA" dirty="0"/>
              <a:t>Are you satisfied?</a:t>
            </a:r>
          </a:p>
          <a:p>
            <a:pPr lvl="3">
              <a:lnSpc>
                <a:spcPct val="120000"/>
              </a:lnSpc>
            </a:pPr>
            <a:r>
              <a:rPr lang="en-CA" dirty="0"/>
              <a:t>How can we improve our service?</a:t>
            </a:r>
          </a:p>
          <a:p>
            <a:pPr lvl="3">
              <a:lnSpc>
                <a:spcPct val="120000"/>
              </a:lnSpc>
            </a:pPr>
            <a:endParaRPr lang="en-CA" dirty="0"/>
          </a:p>
        </p:txBody>
      </p:sp>
      <p:pic>
        <p:nvPicPr>
          <p:cNvPr id="4" name="Picture Placeholder 4">
            <a:extLst>
              <a:ext uri="{FF2B5EF4-FFF2-40B4-BE49-F238E27FC236}">
                <a16:creationId xmlns:a16="http://schemas.microsoft.com/office/drawing/2014/main" id="{3D642851-58E3-583B-BD36-6444FB4EF274}"/>
              </a:ext>
            </a:extLst>
          </p:cNvPr>
          <p:cNvPicPr>
            <a:picLocks noChangeAspect="1"/>
          </p:cNvPicPr>
          <p:nvPr>
            <p:custDataLst>
              <p:tags r:id="rId4"/>
            </p:custDataLst>
          </p:nvPr>
        </p:nvPicPr>
        <p:blipFill rotWithShape="1">
          <a:blip r:embed="rId7">
            <a:alphaModFix amt="70000"/>
            <a:extLst>
              <a:ext uri="{837473B0-CC2E-450A-ABE3-18F120FF3D39}">
                <a1611:picAttrSrcUrl xmlns:a1611="http://schemas.microsoft.com/office/drawing/2016/11/main" r:id="rId8"/>
              </a:ext>
            </a:extLst>
          </a:blip>
          <a:srcRect l="4626" t="-1777" r="42134" b="1777"/>
          <a:stretch/>
        </p:blipFill>
        <p:spPr>
          <a:xfrm>
            <a:off x="0" y="396503"/>
            <a:ext cx="5033818" cy="6363088"/>
          </a:xfrm>
          <a:prstGeom prst="rect">
            <a:avLst/>
          </a:prstGeom>
          <a:noFill/>
        </p:spPr>
      </p:pic>
    </p:spTree>
    <p:extLst>
      <p:ext uri="{BB962C8B-B14F-4D97-AF65-F5344CB8AC3E}">
        <p14:creationId xmlns:p14="http://schemas.microsoft.com/office/powerpoint/2010/main" val="22951723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03950CF-5BF2-4FB0-A36C-48C194F39E12}"/>
              </a:ext>
            </a:extLst>
          </p:cNvPr>
          <p:cNvSpPr>
            <a:spLocks noGrp="1"/>
          </p:cNvSpPr>
          <p:nvPr>
            <p:ph type="title" idx="4294967295"/>
            <p:custDataLst>
              <p:tags r:id="rId1"/>
            </p:custDataLst>
          </p:nvPr>
        </p:nvSpPr>
        <p:spPr>
          <a:xfrm>
            <a:off x="5484223" y="612775"/>
            <a:ext cx="6707777" cy="884238"/>
          </a:xfrm>
        </p:spPr>
        <p:txBody>
          <a:bodyPr>
            <a:normAutofit/>
          </a:bodyPr>
          <a:lstStyle/>
          <a:p>
            <a:r>
              <a:rPr lang="en-CA" sz="3600" noProof="0" dirty="0"/>
              <a:t>Project Plan</a:t>
            </a:r>
          </a:p>
        </p:txBody>
      </p:sp>
      <p:sp>
        <p:nvSpPr>
          <p:cNvPr id="10" name="Text Placeholder 9">
            <a:extLst>
              <a:ext uri="{FF2B5EF4-FFF2-40B4-BE49-F238E27FC236}">
                <a16:creationId xmlns:a16="http://schemas.microsoft.com/office/drawing/2014/main" id="{255FA470-23EB-4512-8FFB-28DDAB08B002}"/>
              </a:ext>
            </a:extLst>
          </p:cNvPr>
          <p:cNvSpPr>
            <a:spLocks noGrp="1"/>
          </p:cNvSpPr>
          <p:nvPr>
            <p:ph type="body" sz="quarter" idx="4294967295"/>
            <p:custDataLst>
              <p:tags r:id="rId2"/>
            </p:custDataLst>
          </p:nvPr>
        </p:nvSpPr>
        <p:spPr>
          <a:xfrm>
            <a:off x="5033819" y="1546224"/>
            <a:ext cx="7158182" cy="601663"/>
          </a:xfrm>
        </p:spPr>
        <p:txBody>
          <a:bodyPr>
            <a:noAutofit/>
          </a:bodyPr>
          <a:lstStyle/>
          <a:p>
            <a:pPr marL="457176" lvl="1" indent="0">
              <a:lnSpc>
                <a:spcPct val="120000"/>
              </a:lnSpc>
              <a:buNone/>
            </a:pPr>
            <a:r>
              <a:rPr lang="en-CA" sz="3000" dirty="0"/>
              <a:t>Post-deployment </a:t>
            </a:r>
          </a:p>
        </p:txBody>
      </p:sp>
      <p:sp>
        <p:nvSpPr>
          <p:cNvPr id="9" name="Content Placeholder 8">
            <a:extLst>
              <a:ext uri="{FF2B5EF4-FFF2-40B4-BE49-F238E27FC236}">
                <a16:creationId xmlns:a16="http://schemas.microsoft.com/office/drawing/2014/main" id="{256319DF-036A-473B-95D3-C5F6FF849FD4}"/>
              </a:ext>
            </a:extLst>
          </p:cNvPr>
          <p:cNvSpPr>
            <a:spLocks noGrp="1"/>
          </p:cNvSpPr>
          <p:nvPr>
            <p:ph idx="4294967295"/>
            <p:custDataLst>
              <p:tags r:id="rId3"/>
            </p:custDataLst>
          </p:nvPr>
        </p:nvSpPr>
        <p:spPr>
          <a:xfrm>
            <a:off x="5484223" y="2147888"/>
            <a:ext cx="6707777" cy="4321175"/>
          </a:xfrm>
        </p:spPr>
        <p:txBody>
          <a:bodyPr>
            <a:normAutofit/>
          </a:bodyPr>
          <a:lstStyle/>
          <a:p>
            <a:pPr lvl="2">
              <a:lnSpc>
                <a:spcPct val="120000"/>
              </a:lnSpc>
            </a:pPr>
            <a:r>
              <a:rPr lang="en-CA" dirty="0"/>
              <a:t>Every year (5 years) – Visit and audit</a:t>
            </a:r>
          </a:p>
          <a:p>
            <a:pPr lvl="3">
              <a:lnSpc>
                <a:spcPct val="120000"/>
              </a:lnSpc>
            </a:pPr>
            <a:r>
              <a:rPr lang="en-CA" dirty="0"/>
              <a:t>Security assessment report</a:t>
            </a:r>
          </a:p>
          <a:p>
            <a:pPr lvl="3">
              <a:lnSpc>
                <a:spcPct val="120000"/>
              </a:lnSpc>
            </a:pPr>
            <a:r>
              <a:rPr lang="en-CA" dirty="0"/>
              <a:t>Security maturity report</a:t>
            </a:r>
          </a:p>
        </p:txBody>
      </p:sp>
      <p:pic>
        <p:nvPicPr>
          <p:cNvPr id="4" name="Picture Placeholder 4">
            <a:extLst>
              <a:ext uri="{FF2B5EF4-FFF2-40B4-BE49-F238E27FC236}">
                <a16:creationId xmlns:a16="http://schemas.microsoft.com/office/drawing/2014/main" id="{9B29A7C2-C491-8C33-FD9B-5C1B539DB8DB}"/>
              </a:ext>
            </a:extLst>
          </p:cNvPr>
          <p:cNvPicPr>
            <a:picLocks noChangeAspect="1"/>
          </p:cNvPicPr>
          <p:nvPr>
            <p:custDataLst>
              <p:tags r:id="rId4"/>
            </p:custDataLst>
          </p:nvPr>
        </p:nvPicPr>
        <p:blipFill rotWithShape="1">
          <a:blip r:embed="rId7">
            <a:alphaModFix amt="70000"/>
            <a:extLst>
              <a:ext uri="{837473B0-CC2E-450A-ABE3-18F120FF3D39}">
                <a1611:picAttrSrcUrl xmlns:a1611="http://schemas.microsoft.com/office/drawing/2016/11/main" r:id="rId8"/>
              </a:ext>
            </a:extLst>
          </a:blip>
          <a:srcRect l="4626" t="-1777" r="42134" b="1777"/>
          <a:stretch/>
        </p:blipFill>
        <p:spPr>
          <a:xfrm>
            <a:off x="0" y="483800"/>
            <a:ext cx="5033818" cy="6363088"/>
          </a:xfrm>
          <a:prstGeom prst="rect">
            <a:avLst/>
          </a:prstGeom>
          <a:noFill/>
        </p:spPr>
      </p:pic>
    </p:spTree>
    <p:extLst>
      <p:ext uri="{BB962C8B-B14F-4D97-AF65-F5344CB8AC3E}">
        <p14:creationId xmlns:p14="http://schemas.microsoft.com/office/powerpoint/2010/main" val="12760332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03950CF-5BF2-4FB0-A36C-48C194F39E12}"/>
              </a:ext>
            </a:extLst>
          </p:cNvPr>
          <p:cNvSpPr>
            <a:spLocks noGrp="1"/>
          </p:cNvSpPr>
          <p:nvPr>
            <p:ph type="title" idx="4294967295"/>
            <p:custDataLst>
              <p:tags r:id="rId1"/>
            </p:custDataLst>
          </p:nvPr>
        </p:nvSpPr>
        <p:spPr>
          <a:xfrm>
            <a:off x="5484223" y="612775"/>
            <a:ext cx="6707777" cy="884238"/>
          </a:xfrm>
        </p:spPr>
        <p:txBody>
          <a:bodyPr>
            <a:normAutofit/>
          </a:bodyPr>
          <a:lstStyle/>
          <a:p>
            <a:r>
              <a:rPr lang="en-CA" sz="3600" noProof="0" dirty="0"/>
              <a:t>Documentation and First Report</a:t>
            </a:r>
          </a:p>
        </p:txBody>
      </p:sp>
      <p:pic>
        <p:nvPicPr>
          <p:cNvPr id="5" name="Picture Placeholder 4" descr="table with various people working on their laptops">
            <a:extLst>
              <a:ext uri="{FF2B5EF4-FFF2-40B4-BE49-F238E27FC236}">
                <a16:creationId xmlns:a16="http://schemas.microsoft.com/office/drawing/2014/main" id="{A0280051-D7F1-4438-B815-F0FF4906D141}"/>
              </a:ext>
            </a:extLst>
          </p:cNvPr>
          <p:cNvPicPr>
            <a:picLocks noGrp="1" noChangeAspect="1"/>
          </p:cNvPicPr>
          <p:nvPr>
            <p:ph type="pic" sz="quarter" idx="4294967295"/>
            <p:custDataLst>
              <p:tags r:id="rId2"/>
            </p:custDataLst>
          </p:nvPr>
        </p:nvPicPr>
        <p:blipFill rotWithShape="1">
          <a:blip r:embed="rId7" cstate="email">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l="23617" r="23617"/>
          <a:stretch/>
        </p:blipFill>
        <p:spPr>
          <a:xfrm>
            <a:off x="0" y="483800"/>
            <a:ext cx="5033818" cy="6363088"/>
          </a:xfrm>
          <a:noFill/>
        </p:spPr>
      </p:pic>
      <p:sp>
        <p:nvSpPr>
          <p:cNvPr id="10" name="Text Placeholder 9">
            <a:extLst>
              <a:ext uri="{FF2B5EF4-FFF2-40B4-BE49-F238E27FC236}">
                <a16:creationId xmlns:a16="http://schemas.microsoft.com/office/drawing/2014/main" id="{255FA470-23EB-4512-8FFB-28DDAB08B002}"/>
              </a:ext>
            </a:extLst>
          </p:cNvPr>
          <p:cNvSpPr>
            <a:spLocks noGrp="1"/>
          </p:cNvSpPr>
          <p:nvPr>
            <p:ph type="body" sz="quarter" idx="4294967295"/>
            <p:custDataLst>
              <p:tags r:id="rId3"/>
            </p:custDataLst>
          </p:nvPr>
        </p:nvSpPr>
        <p:spPr>
          <a:xfrm>
            <a:off x="5484223" y="1546225"/>
            <a:ext cx="6707777" cy="465138"/>
          </a:xfrm>
        </p:spPr>
        <p:txBody>
          <a:bodyPr>
            <a:normAutofit fontScale="70000" lnSpcReduction="20000"/>
          </a:bodyPr>
          <a:lstStyle/>
          <a:p>
            <a:pPr marL="0" indent="0">
              <a:buNone/>
            </a:pPr>
            <a:r>
              <a:rPr lang="en-CA" dirty="0"/>
              <a:t>A well-documented system is the optimal starting point</a:t>
            </a:r>
          </a:p>
        </p:txBody>
      </p:sp>
      <p:sp>
        <p:nvSpPr>
          <p:cNvPr id="9" name="Content Placeholder 8">
            <a:extLst>
              <a:ext uri="{FF2B5EF4-FFF2-40B4-BE49-F238E27FC236}">
                <a16:creationId xmlns:a16="http://schemas.microsoft.com/office/drawing/2014/main" id="{256319DF-036A-473B-95D3-C5F6FF849FD4}"/>
              </a:ext>
            </a:extLst>
          </p:cNvPr>
          <p:cNvSpPr>
            <a:spLocks noGrp="1"/>
          </p:cNvSpPr>
          <p:nvPr>
            <p:ph idx="4294967295"/>
            <p:custDataLst>
              <p:tags r:id="rId4"/>
            </p:custDataLst>
          </p:nvPr>
        </p:nvSpPr>
        <p:spPr>
          <a:xfrm>
            <a:off x="5484223" y="2147888"/>
            <a:ext cx="6707777" cy="4321175"/>
          </a:xfrm>
        </p:spPr>
        <p:txBody>
          <a:bodyPr>
            <a:normAutofit fontScale="70000" lnSpcReduction="20000"/>
          </a:bodyPr>
          <a:lstStyle/>
          <a:p>
            <a:pPr>
              <a:lnSpc>
                <a:spcPct val="120000"/>
              </a:lnSpc>
            </a:pPr>
            <a:r>
              <a:rPr lang="en-CA" noProof="0" dirty="0"/>
              <a:t>We go into the community for 5 days</a:t>
            </a:r>
          </a:p>
          <a:p>
            <a:pPr>
              <a:lnSpc>
                <a:spcPct val="120000"/>
              </a:lnSpc>
            </a:pPr>
            <a:r>
              <a:rPr lang="en-CA" dirty="0"/>
              <a:t>We document EVERYTHING</a:t>
            </a:r>
          </a:p>
          <a:p>
            <a:pPr lvl="1">
              <a:lnSpc>
                <a:spcPct val="120000"/>
              </a:lnSpc>
            </a:pPr>
            <a:r>
              <a:rPr lang="en-CA" dirty="0"/>
              <a:t>Networking (VLAN, IP, firewall, Switch) </a:t>
            </a:r>
          </a:p>
          <a:p>
            <a:pPr lvl="2">
              <a:lnSpc>
                <a:spcPct val="120000"/>
              </a:lnSpc>
            </a:pPr>
            <a:r>
              <a:rPr lang="en-CA" dirty="0"/>
              <a:t>Capture photographs of all network equipment</a:t>
            </a:r>
          </a:p>
          <a:p>
            <a:pPr lvl="1">
              <a:lnSpc>
                <a:spcPct val="120000"/>
              </a:lnSpc>
            </a:pPr>
            <a:r>
              <a:rPr lang="en-CA" dirty="0"/>
              <a:t>Servers</a:t>
            </a:r>
          </a:p>
          <a:p>
            <a:pPr lvl="2">
              <a:lnSpc>
                <a:spcPct val="120000"/>
              </a:lnSpc>
            </a:pPr>
            <a:r>
              <a:rPr lang="en-CA" dirty="0"/>
              <a:t>Active Directory</a:t>
            </a:r>
          </a:p>
          <a:p>
            <a:pPr lvl="2">
              <a:lnSpc>
                <a:spcPct val="120000"/>
              </a:lnSpc>
            </a:pPr>
            <a:r>
              <a:rPr lang="en-CA" dirty="0"/>
              <a:t>Updates (Veeam, Linux, Windows, VMware)</a:t>
            </a:r>
          </a:p>
          <a:p>
            <a:pPr lvl="2">
              <a:lnSpc>
                <a:spcPct val="120000"/>
              </a:lnSpc>
            </a:pPr>
            <a:r>
              <a:rPr lang="en-CA" dirty="0"/>
              <a:t>Licensing </a:t>
            </a:r>
          </a:p>
          <a:p>
            <a:pPr lvl="1">
              <a:lnSpc>
                <a:spcPct val="120000"/>
              </a:lnSpc>
            </a:pPr>
            <a:r>
              <a:rPr lang="en-CA" dirty="0"/>
              <a:t>Computers</a:t>
            </a:r>
          </a:p>
          <a:p>
            <a:pPr lvl="2">
              <a:lnSpc>
                <a:spcPct val="120000"/>
              </a:lnSpc>
            </a:pPr>
            <a:r>
              <a:rPr lang="en-CA" dirty="0"/>
              <a:t>OS version</a:t>
            </a:r>
          </a:p>
          <a:p>
            <a:pPr lvl="2">
              <a:lnSpc>
                <a:spcPct val="120000"/>
              </a:lnSpc>
            </a:pPr>
            <a:r>
              <a:rPr lang="en-CA" dirty="0"/>
              <a:t>Updates</a:t>
            </a:r>
          </a:p>
          <a:p>
            <a:pPr lvl="2">
              <a:lnSpc>
                <a:spcPct val="120000"/>
              </a:lnSpc>
            </a:pPr>
            <a:r>
              <a:rPr lang="en-CA" dirty="0"/>
              <a:t>Software</a:t>
            </a:r>
          </a:p>
          <a:p>
            <a:pPr lvl="1">
              <a:lnSpc>
                <a:spcPct val="120000"/>
              </a:lnSpc>
            </a:pPr>
            <a:endParaRPr lang="en-CA" dirty="0"/>
          </a:p>
        </p:txBody>
      </p:sp>
    </p:spTree>
    <p:extLst>
      <p:ext uri="{BB962C8B-B14F-4D97-AF65-F5344CB8AC3E}">
        <p14:creationId xmlns:p14="http://schemas.microsoft.com/office/powerpoint/2010/main" val="16747144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103950CF-5BF2-4FB0-A36C-48C194F39E12}"/>
              </a:ext>
            </a:extLst>
          </p:cNvPr>
          <p:cNvSpPr>
            <a:spLocks noGrp="1"/>
          </p:cNvSpPr>
          <p:nvPr>
            <p:ph type="title" idx="4294967295"/>
            <p:custDataLst>
              <p:tags r:id="rId1"/>
            </p:custDataLst>
          </p:nvPr>
        </p:nvSpPr>
        <p:spPr>
          <a:xfrm>
            <a:off x="5484223" y="612775"/>
            <a:ext cx="6707777" cy="884238"/>
          </a:xfrm>
        </p:spPr>
        <p:txBody>
          <a:bodyPr>
            <a:normAutofit/>
          </a:bodyPr>
          <a:lstStyle/>
          <a:p>
            <a:r>
              <a:rPr lang="en-CA" sz="3600" noProof="0" dirty="0"/>
              <a:t>Documentation and First Report</a:t>
            </a:r>
          </a:p>
        </p:txBody>
      </p:sp>
      <p:pic>
        <p:nvPicPr>
          <p:cNvPr id="5" name="Picture Placeholder 4" descr="table with various people working on their laptops">
            <a:extLst>
              <a:ext uri="{FF2B5EF4-FFF2-40B4-BE49-F238E27FC236}">
                <a16:creationId xmlns:a16="http://schemas.microsoft.com/office/drawing/2014/main" id="{A0280051-D7F1-4438-B815-F0FF4906D141}"/>
              </a:ext>
            </a:extLst>
          </p:cNvPr>
          <p:cNvPicPr>
            <a:picLocks noGrp="1" noChangeAspect="1"/>
          </p:cNvPicPr>
          <p:nvPr>
            <p:ph type="pic" sz="quarter" idx="4294967295"/>
            <p:custDataLst>
              <p:tags r:id="rId2"/>
            </p:custDataLst>
          </p:nvPr>
        </p:nvPicPr>
        <p:blipFill rotWithShape="1">
          <a:blip r:embed="rId7" cstate="email">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l="23617" r="23617"/>
          <a:stretch/>
        </p:blipFill>
        <p:spPr>
          <a:xfrm>
            <a:off x="0" y="483800"/>
            <a:ext cx="5033818" cy="6363088"/>
          </a:xfrm>
          <a:noFill/>
        </p:spPr>
      </p:pic>
      <p:sp>
        <p:nvSpPr>
          <p:cNvPr id="10" name="Text Placeholder 9">
            <a:extLst>
              <a:ext uri="{FF2B5EF4-FFF2-40B4-BE49-F238E27FC236}">
                <a16:creationId xmlns:a16="http://schemas.microsoft.com/office/drawing/2014/main" id="{255FA470-23EB-4512-8FFB-28DDAB08B002}"/>
              </a:ext>
            </a:extLst>
          </p:cNvPr>
          <p:cNvSpPr>
            <a:spLocks noGrp="1"/>
          </p:cNvSpPr>
          <p:nvPr>
            <p:ph type="body" sz="quarter" idx="4294967295"/>
            <p:custDataLst>
              <p:tags r:id="rId3"/>
            </p:custDataLst>
          </p:nvPr>
        </p:nvSpPr>
        <p:spPr>
          <a:xfrm>
            <a:off x="5484223" y="1546225"/>
            <a:ext cx="6707777" cy="465138"/>
          </a:xfrm>
        </p:spPr>
        <p:txBody>
          <a:bodyPr>
            <a:normAutofit fontScale="70000" lnSpcReduction="20000"/>
          </a:bodyPr>
          <a:lstStyle/>
          <a:p>
            <a:pPr marL="0" indent="0">
              <a:buNone/>
            </a:pPr>
            <a:r>
              <a:rPr lang="en-CA" dirty="0"/>
              <a:t>A well-documented system is the optimal starting point</a:t>
            </a:r>
          </a:p>
        </p:txBody>
      </p:sp>
      <p:sp>
        <p:nvSpPr>
          <p:cNvPr id="9" name="Content Placeholder 8">
            <a:extLst>
              <a:ext uri="{FF2B5EF4-FFF2-40B4-BE49-F238E27FC236}">
                <a16:creationId xmlns:a16="http://schemas.microsoft.com/office/drawing/2014/main" id="{256319DF-036A-473B-95D3-C5F6FF849FD4}"/>
              </a:ext>
            </a:extLst>
          </p:cNvPr>
          <p:cNvSpPr>
            <a:spLocks noGrp="1"/>
          </p:cNvSpPr>
          <p:nvPr>
            <p:ph idx="4294967295"/>
            <p:custDataLst>
              <p:tags r:id="rId4"/>
            </p:custDataLst>
          </p:nvPr>
        </p:nvSpPr>
        <p:spPr>
          <a:xfrm>
            <a:off x="5484223" y="2011363"/>
            <a:ext cx="6707777" cy="4321175"/>
          </a:xfrm>
        </p:spPr>
        <p:txBody>
          <a:bodyPr>
            <a:normAutofit/>
          </a:bodyPr>
          <a:lstStyle/>
          <a:p>
            <a:pPr marL="0" indent="0" algn="l">
              <a:buNone/>
            </a:pPr>
            <a:r>
              <a:rPr lang="en-CA" sz="2200" dirty="0"/>
              <a:t>After compiling all the data, we produce an initial report that includes:</a:t>
            </a:r>
          </a:p>
          <a:p>
            <a:pPr algn="l">
              <a:buFont typeface="Arial" panose="020B0604020202020204" pitchFamily="34" charset="0"/>
              <a:buChar char="•"/>
            </a:pPr>
            <a:r>
              <a:rPr lang="en-CA" sz="2200" dirty="0"/>
              <a:t>Accurate documentation of the IT infrastructure</a:t>
            </a:r>
          </a:p>
          <a:p>
            <a:pPr algn="l">
              <a:buFont typeface="Arial" panose="020B0604020202020204" pitchFamily="34" charset="0"/>
              <a:buChar char="•"/>
            </a:pPr>
            <a:r>
              <a:rPr lang="en-CA" sz="2200" dirty="0"/>
              <a:t>A cybersecurity risk assessment: A working plan that identifies what needs to be done, prioritizing weaknesses from the most significant to the smallest</a:t>
            </a:r>
          </a:p>
          <a:p>
            <a:pPr algn="l">
              <a:buFont typeface="Arial" panose="020B0604020202020204" pitchFamily="34" charset="0"/>
              <a:buChar char="•"/>
            </a:pPr>
            <a:r>
              <a:rPr lang="en-CA" sz="2200" dirty="0"/>
              <a:t>An easily understandable document for management, including recommendations based on industry standards</a:t>
            </a:r>
          </a:p>
          <a:p>
            <a:pPr marL="0" indent="0" algn="l">
              <a:buNone/>
            </a:pPr>
            <a:endParaRPr lang="en-CA" dirty="0"/>
          </a:p>
          <a:p>
            <a:pPr marL="0" indent="0" algn="l">
              <a:buNone/>
            </a:pPr>
            <a:r>
              <a:rPr lang="en-CA" sz="2200" dirty="0"/>
              <a:t>It is still a 40-50-page report</a:t>
            </a:r>
          </a:p>
        </p:txBody>
      </p:sp>
    </p:spTree>
    <p:extLst>
      <p:ext uri="{BB962C8B-B14F-4D97-AF65-F5344CB8AC3E}">
        <p14:creationId xmlns:p14="http://schemas.microsoft.com/office/powerpoint/2010/main" val="4179585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Tents under sunset">
            <a:extLst>
              <a:ext uri="{FF2B5EF4-FFF2-40B4-BE49-F238E27FC236}">
                <a16:creationId xmlns:a16="http://schemas.microsoft.com/office/drawing/2014/main" id="{3146382C-1DD1-42AF-B8C1-937C4441417E}"/>
              </a:ext>
            </a:extLst>
          </p:cNvPr>
          <p:cNvPicPr>
            <a:picLocks noChangeAspect="1"/>
          </p:cNvPicPr>
          <p:nvPr>
            <p:custDataLst>
              <p:tags r:id="rId1"/>
            </p:custDataLst>
          </p:nvPr>
        </p:nvPicPr>
        <p:blipFill rotWithShape="1">
          <a:blip r:embed="rId4"/>
          <a:srcRect t="44077" r="31838"/>
          <a:stretch/>
        </p:blipFill>
        <p:spPr>
          <a:xfrm>
            <a:off x="-1" y="455982"/>
            <a:ext cx="12192001" cy="5528186"/>
          </a:xfrm>
          <a:prstGeom prst="rect">
            <a:avLst/>
          </a:prstGeom>
          <a:noFill/>
        </p:spPr>
      </p:pic>
      <p:sp>
        <p:nvSpPr>
          <p:cNvPr id="6" name="Text Placeholder 5">
            <a:extLst>
              <a:ext uri="{FF2B5EF4-FFF2-40B4-BE49-F238E27FC236}">
                <a16:creationId xmlns:a16="http://schemas.microsoft.com/office/drawing/2014/main" id="{F3C89A40-EEAA-43AB-9A3A-B2CFDE450F1B}"/>
              </a:ext>
            </a:extLst>
          </p:cNvPr>
          <p:cNvSpPr>
            <a:spLocks noGrp="1"/>
          </p:cNvSpPr>
          <p:nvPr>
            <p:ph type="title"/>
            <p:custDataLst>
              <p:tags r:id="rId2"/>
            </p:custDataLst>
          </p:nvPr>
        </p:nvSpPr>
        <p:spPr>
          <a:xfrm>
            <a:off x="1" y="1577943"/>
            <a:ext cx="12192000" cy="2203944"/>
          </a:xfrm>
        </p:spPr>
        <p:txBody>
          <a:bodyPr anchor="ctr">
            <a:normAutofit fontScale="90000"/>
          </a:bodyPr>
          <a:lstStyle/>
          <a:p>
            <a:pPr marL="0" indent="0">
              <a:lnSpc>
                <a:spcPct val="90000"/>
              </a:lnSpc>
              <a:buNone/>
            </a:pPr>
            <a:r>
              <a:rPr lang="en-CA" sz="7200" b="1" noProof="0" dirty="0">
                <a:solidFill>
                  <a:schemeClr val="bg1"/>
                </a:solidFill>
              </a:rPr>
              <a:t>Cybersecurity </a:t>
            </a:r>
            <a:r>
              <a:rPr lang="en-CA" sz="7200" b="1" dirty="0">
                <a:solidFill>
                  <a:schemeClr val="bg1"/>
                </a:solidFill>
              </a:rPr>
              <a:t>a</a:t>
            </a:r>
            <a:r>
              <a:rPr lang="en-CA" sz="7200" b="1" noProof="0" dirty="0">
                <a:solidFill>
                  <a:schemeClr val="bg1"/>
                </a:solidFill>
              </a:rPr>
              <a:t>s a Service</a:t>
            </a:r>
            <a:br>
              <a:rPr lang="en-CA" noProof="0" dirty="0">
                <a:solidFill>
                  <a:schemeClr val="bg1"/>
                </a:solidFill>
              </a:rPr>
            </a:br>
            <a:br>
              <a:rPr lang="en-CA" noProof="0" dirty="0">
                <a:solidFill>
                  <a:schemeClr val="bg1"/>
                </a:solidFill>
              </a:rPr>
            </a:br>
            <a:r>
              <a:rPr lang="en-CA" b="1" noProof="0" dirty="0">
                <a:solidFill>
                  <a:schemeClr val="bg1"/>
                </a:solidFill>
              </a:rPr>
              <a:t>Yeah</a:t>
            </a:r>
            <a:r>
              <a:rPr lang="en-CA" b="1" dirty="0">
                <a:solidFill>
                  <a:schemeClr val="bg1"/>
                </a:solidFill>
              </a:rPr>
              <a:t>! I know, I like to be trendy</a:t>
            </a:r>
            <a:endParaRPr lang="en-CA" noProof="0" dirty="0">
              <a:solidFill>
                <a:schemeClr val="bg1"/>
              </a:solidFill>
            </a:endParaRPr>
          </a:p>
        </p:txBody>
      </p:sp>
    </p:spTree>
    <p:extLst>
      <p:ext uri="{BB962C8B-B14F-4D97-AF65-F5344CB8AC3E}">
        <p14:creationId xmlns:p14="http://schemas.microsoft.com/office/powerpoint/2010/main" val="16490989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9DC1498-E692-42BA-B69F-6D37E6CFACA0}"/>
              </a:ext>
            </a:extLst>
          </p:cNvPr>
          <p:cNvSpPr>
            <a:spLocks noGrp="1"/>
          </p:cNvSpPr>
          <p:nvPr>
            <p:ph type="title" idx="4294967295"/>
            <p:custDataLst>
              <p:tags r:id="rId1"/>
            </p:custDataLst>
          </p:nvPr>
        </p:nvSpPr>
        <p:spPr>
          <a:xfrm>
            <a:off x="2068947" y="1938338"/>
            <a:ext cx="7092808" cy="2116137"/>
          </a:xfrm>
        </p:spPr>
        <p:txBody>
          <a:bodyPr>
            <a:normAutofit fontScale="90000"/>
          </a:bodyPr>
          <a:lstStyle/>
          <a:p>
            <a:r>
              <a:rPr lang="en-CA" noProof="0" dirty="0">
                <a:solidFill>
                  <a:srgbClr val="C00000"/>
                </a:solidFill>
              </a:rPr>
              <a:t>Thanks for Your Time and Attention</a:t>
            </a:r>
            <a:br>
              <a:rPr lang="en-CA" noProof="0" dirty="0">
                <a:solidFill>
                  <a:srgbClr val="C00000"/>
                </a:solidFill>
              </a:rPr>
            </a:br>
            <a:br>
              <a:rPr lang="en-CA" noProof="0" dirty="0">
                <a:solidFill>
                  <a:srgbClr val="C00000"/>
                </a:solidFill>
              </a:rPr>
            </a:br>
            <a:r>
              <a:rPr lang="en-CA" sz="4900" b="1" noProof="0" dirty="0">
                <a:solidFill>
                  <a:srgbClr val="C00000"/>
                </a:solidFill>
              </a:rPr>
              <a:t>Questions? </a:t>
            </a:r>
            <a:endParaRPr lang="en-CA" b="1" noProof="0" dirty="0">
              <a:solidFill>
                <a:srgbClr val="C00000"/>
              </a:solidFill>
            </a:endParaRPr>
          </a:p>
        </p:txBody>
      </p:sp>
    </p:spTree>
    <p:extLst>
      <p:ext uri="{BB962C8B-B14F-4D97-AF65-F5344CB8AC3E}">
        <p14:creationId xmlns:p14="http://schemas.microsoft.com/office/powerpoint/2010/main" val="38457821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3A87B3-0A27-4EE9-979E-B69581E476F0}"/>
              </a:ext>
            </a:extLst>
          </p:cNvPr>
          <p:cNvSpPr>
            <a:spLocks noGrp="1"/>
          </p:cNvSpPr>
          <p:nvPr>
            <p:ph type="title"/>
            <p:custDataLst>
              <p:tags r:id="rId1"/>
            </p:custDataLst>
          </p:nvPr>
        </p:nvSpPr>
        <p:spPr>
          <a:xfrm>
            <a:off x="5042639" y="775035"/>
            <a:ext cx="7240521" cy="1374775"/>
          </a:xfrm>
        </p:spPr>
        <p:txBody>
          <a:bodyPr/>
          <a:lstStyle/>
          <a:p>
            <a:r>
              <a:rPr lang="en-CA" dirty="0"/>
              <a:t>Common Challenges</a:t>
            </a:r>
          </a:p>
        </p:txBody>
      </p:sp>
      <p:sp>
        <p:nvSpPr>
          <p:cNvPr id="6" name="Text Placeholder 5">
            <a:extLst>
              <a:ext uri="{FF2B5EF4-FFF2-40B4-BE49-F238E27FC236}">
                <a16:creationId xmlns:a16="http://schemas.microsoft.com/office/drawing/2014/main" id="{F3C89A40-EEAA-43AB-9A3A-B2CFDE450F1B}"/>
              </a:ext>
            </a:extLst>
          </p:cNvPr>
          <p:cNvSpPr>
            <a:spLocks noGrp="1"/>
          </p:cNvSpPr>
          <p:nvPr>
            <p:ph type="body" sz="quarter" idx="4294967295"/>
            <p:custDataLst>
              <p:tags r:id="rId2"/>
            </p:custDataLst>
          </p:nvPr>
        </p:nvSpPr>
        <p:spPr>
          <a:xfrm>
            <a:off x="5166803" y="2446863"/>
            <a:ext cx="6665422" cy="3871589"/>
          </a:xfrm>
        </p:spPr>
        <p:txBody>
          <a:bodyPr>
            <a:normAutofit fontScale="92500"/>
          </a:bodyPr>
          <a:lstStyle/>
          <a:p>
            <a:r>
              <a:rPr lang="en-CA" noProof="0" dirty="0"/>
              <a:t>Executive management undervalues cybersecurity</a:t>
            </a:r>
            <a:endParaRPr lang="en-CA" dirty="0"/>
          </a:p>
          <a:p>
            <a:pPr lvl="1"/>
            <a:r>
              <a:rPr lang="en-CA" sz="2600" dirty="0"/>
              <a:t>We’re small – no one will hack us!</a:t>
            </a:r>
          </a:p>
          <a:p>
            <a:pPr lvl="1"/>
            <a:r>
              <a:rPr lang="en-CA" sz="2600" dirty="0"/>
              <a:t>We have backup (but we’ve never tested it)</a:t>
            </a:r>
          </a:p>
          <a:p>
            <a:r>
              <a:rPr lang="en-CA" dirty="0"/>
              <a:t>Servers aren’t up to date or are updated manually</a:t>
            </a:r>
          </a:p>
          <a:p>
            <a:pPr lvl="1"/>
            <a:r>
              <a:rPr lang="en-CA" dirty="0"/>
              <a:t>Firmware</a:t>
            </a:r>
          </a:p>
          <a:p>
            <a:pPr lvl="1"/>
            <a:r>
              <a:rPr lang="en-CA" dirty="0"/>
              <a:t>Security update</a:t>
            </a:r>
          </a:p>
          <a:p>
            <a:endParaRPr lang="en-CA" dirty="0"/>
          </a:p>
          <a:p>
            <a:endParaRPr lang="en-CA" dirty="0"/>
          </a:p>
        </p:txBody>
      </p:sp>
      <p:pic>
        <p:nvPicPr>
          <p:cNvPr id="3" name="Image 2">
            <a:extLst>
              <a:ext uri="{FF2B5EF4-FFF2-40B4-BE49-F238E27FC236}">
                <a16:creationId xmlns:a16="http://schemas.microsoft.com/office/drawing/2014/main" id="{3146382C-1DD1-42AF-B8C1-937C4441417E}"/>
              </a:ext>
            </a:extLst>
          </p:cNvPr>
          <p:cNvPicPr>
            <a:picLocks noChangeAspect="1"/>
          </p:cNvPicPr>
          <p:nvPr>
            <p:custDataLst>
              <p:tags r:id="rId3"/>
            </p:custDataLst>
          </p:nvPr>
        </p:nvPicPr>
        <p:blipFill>
          <a:blip r:embed="rId6"/>
          <a:stretch>
            <a:fillRect/>
          </a:stretch>
        </p:blipFill>
        <p:spPr>
          <a:xfrm>
            <a:off x="0" y="477982"/>
            <a:ext cx="5671127" cy="6380018"/>
          </a:xfrm>
          <a:prstGeom prst="rect">
            <a:avLst/>
          </a:prstGeom>
        </p:spPr>
      </p:pic>
      <p:sp>
        <p:nvSpPr>
          <p:cNvPr id="4" name="Rectangle 1">
            <a:extLst>
              <a:ext uri="{FF2B5EF4-FFF2-40B4-BE49-F238E27FC236}">
                <a16:creationId xmlns:a16="http://schemas.microsoft.com/office/drawing/2014/main" id="{8D859542-5F19-FF0A-FC14-12DB628A846E}"/>
              </a:ext>
            </a:extLst>
          </p:cNvPr>
          <p:cNvSpPr>
            <a:spLocks noChangeArrowheads="1"/>
          </p:cNvSpPr>
          <p:nvPr>
            <p:custDataLst>
              <p:tags r:id="rId4"/>
            </p:custDataLst>
          </p:nvPr>
        </p:nvSpPr>
        <p:spPr bwMode="auto">
          <a:xfrm>
            <a:off x="0" y="0"/>
            <a:ext cx="12192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915551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3A87B3-0A27-4EE9-979E-B69581E476F0}"/>
              </a:ext>
            </a:extLst>
          </p:cNvPr>
          <p:cNvSpPr>
            <a:spLocks noGrp="1"/>
          </p:cNvSpPr>
          <p:nvPr>
            <p:ph type="title"/>
            <p:custDataLst>
              <p:tags r:id="rId1"/>
            </p:custDataLst>
          </p:nvPr>
        </p:nvSpPr>
        <p:spPr>
          <a:xfrm>
            <a:off x="5042639" y="775035"/>
            <a:ext cx="7240521" cy="1374775"/>
          </a:xfrm>
        </p:spPr>
        <p:txBody>
          <a:bodyPr/>
          <a:lstStyle/>
          <a:p>
            <a:r>
              <a:rPr lang="en-CA" dirty="0"/>
              <a:t>Common Challenges</a:t>
            </a:r>
          </a:p>
        </p:txBody>
      </p:sp>
      <p:sp>
        <p:nvSpPr>
          <p:cNvPr id="6" name="Text Placeholder 5">
            <a:extLst>
              <a:ext uri="{FF2B5EF4-FFF2-40B4-BE49-F238E27FC236}">
                <a16:creationId xmlns:a16="http://schemas.microsoft.com/office/drawing/2014/main" id="{F3C89A40-EEAA-43AB-9A3A-B2CFDE450F1B}"/>
              </a:ext>
            </a:extLst>
          </p:cNvPr>
          <p:cNvSpPr>
            <a:spLocks noGrp="1"/>
          </p:cNvSpPr>
          <p:nvPr>
            <p:ph type="body" sz="quarter" idx="4294967295"/>
            <p:custDataLst>
              <p:tags r:id="rId2"/>
            </p:custDataLst>
          </p:nvPr>
        </p:nvSpPr>
        <p:spPr>
          <a:xfrm>
            <a:off x="5166803" y="2337847"/>
            <a:ext cx="6665422" cy="3980605"/>
          </a:xfrm>
        </p:spPr>
        <p:txBody>
          <a:bodyPr>
            <a:normAutofit/>
          </a:bodyPr>
          <a:lstStyle/>
          <a:p>
            <a:r>
              <a:rPr lang="en-CA" dirty="0"/>
              <a:t>Servers are old, running on an EOL OS version, damaged, or not on warranty</a:t>
            </a:r>
          </a:p>
          <a:p>
            <a:r>
              <a:rPr lang="en-CA" dirty="0"/>
              <a:t>Antivirus is not checked – </a:t>
            </a:r>
            <a:r>
              <a:rPr lang="en-CA" u="sng" dirty="0"/>
              <a:t>if</a:t>
            </a:r>
            <a:r>
              <a:rPr lang="en-CA" dirty="0"/>
              <a:t> an antivirus has even been installed!</a:t>
            </a:r>
          </a:p>
          <a:p>
            <a:r>
              <a:rPr lang="en-CA" dirty="0"/>
              <a:t>Server licences are not compliant</a:t>
            </a:r>
          </a:p>
          <a:p>
            <a:r>
              <a:rPr lang="en-CA" dirty="0"/>
              <a:t>Staff have no cybersecurity training</a:t>
            </a:r>
          </a:p>
          <a:p>
            <a:endParaRPr lang="en-CA" dirty="0"/>
          </a:p>
        </p:txBody>
      </p:sp>
      <p:pic>
        <p:nvPicPr>
          <p:cNvPr id="3" name="Image 2">
            <a:extLst>
              <a:ext uri="{FF2B5EF4-FFF2-40B4-BE49-F238E27FC236}">
                <a16:creationId xmlns:a16="http://schemas.microsoft.com/office/drawing/2014/main" id="{3146382C-1DD1-42AF-B8C1-937C4441417E}"/>
              </a:ext>
            </a:extLst>
          </p:cNvPr>
          <p:cNvPicPr>
            <a:picLocks noChangeAspect="1"/>
          </p:cNvPicPr>
          <p:nvPr>
            <p:custDataLst>
              <p:tags r:id="rId3"/>
            </p:custDataLst>
          </p:nvPr>
        </p:nvPicPr>
        <p:blipFill>
          <a:blip r:embed="rId6"/>
          <a:stretch>
            <a:fillRect/>
          </a:stretch>
        </p:blipFill>
        <p:spPr>
          <a:xfrm>
            <a:off x="0" y="477982"/>
            <a:ext cx="5671127" cy="6380018"/>
          </a:xfrm>
          <a:prstGeom prst="rect">
            <a:avLst/>
          </a:prstGeom>
        </p:spPr>
      </p:pic>
      <p:sp>
        <p:nvSpPr>
          <p:cNvPr id="4" name="Rectangle 1">
            <a:extLst>
              <a:ext uri="{FF2B5EF4-FFF2-40B4-BE49-F238E27FC236}">
                <a16:creationId xmlns:a16="http://schemas.microsoft.com/office/drawing/2014/main" id="{8D859542-5F19-FF0A-FC14-12DB628A846E}"/>
              </a:ext>
            </a:extLst>
          </p:cNvPr>
          <p:cNvSpPr>
            <a:spLocks noChangeArrowheads="1"/>
          </p:cNvSpPr>
          <p:nvPr>
            <p:custDataLst>
              <p:tags r:id="rId4"/>
            </p:custDataLst>
          </p:nvPr>
        </p:nvSpPr>
        <p:spPr bwMode="auto">
          <a:xfrm>
            <a:off x="0" y="0"/>
            <a:ext cx="12192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4549029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3A87B3-0A27-4EE9-979E-B69581E476F0}"/>
              </a:ext>
            </a:extLst>
          </p:cNvPr>
          <p:cNvSpPr>
            <a:spLocks noGrp="1"/>
          </p:cNvSpPr>
          <p:nvPr>
            <p:ph type="title"/>
            <p:custDataLst>
              <p:tags r:id="rId1"/>
            </p:custDataLst>
          </p:nvPr>
        </p:nvSpPr>
        <p:spPr>
          <a:xfrm>
            <a:off x="5042639" y="775035"/>
            <a:ext cx="7240521" cy="1374775"/>
          </a:xfrm>
        </p:spPr>
        <p:txBody>
          <a:bodyPr/>
          <a:lstStyle/>
          <a:p>
            <a:r>
              <a:rPr lang="en-CA" dirty="0"/>
              <a:t>Common Challenges</a:t>
            </a:r>
          </a:p>
        </p:txBody>
      </p:sp>
      <p:sp>
        <p:nvSpPr>
          <p:cNvPr id="6" name="Text Placeholder 5">
            <a:extLst>
              <a:ext uri="{FF2B5EF4-FFF2-40B4-BE49-F238E27FC236}">
                <a16:creationId xmlns:a16="http://schemas.microsoft.com/office/drawing/2014/main" id="{F3C89A40-EEAA-43AB-9A3A-B2CFDE450F1B}"/>
              </a:ext>
            </a:extLst>
          </p:cNvPr>
          <p:cNvSpPr>
            <a:spLocks noGrp="1"/>
          </p:cNvSpPr>
          <p:nvPr>
            <p:ph type="body" sz="quarter" idx="4294967295"/>
            <p:custDataLst>
              <p:tags r:id="rId2"/>
            </p:custDataLst>
          </p:nvPr>
        </p:nvSpPr>
        <p:spPr>
          <a:xfrm>
            <a:off x="5166803" y="2446863"/>
            <a:ext cx="6665422" cy="3871589"/>
          </a:xfrm>
        </p:spPr>
        <p:txBody>
          <a:bodyPr>
            <a:normAutofit/>
          </a:bodyPr>
          <a:lstStyle/>
          <a:p>
            <a:r>
              <a:rPr lang="en-CA" dirty="0"/>
              <a:t>Did I forget anything? </a:t>
            </a:r>
          </a:p>
          <a:p>
            <a:endParaRPr lang="en-CA" dirty="0"/>
          </a:p>
          <a:p>
            <a:r>
              <a:rPr lang="en-CA" sz="3200" noProof="0" dirty="0"/>
              <a:t>Are you tired of putting out fires?</a:t>
            </a:r>
          </a:p>
        </p:txBody>
      </p:sp>
      <p:pic>
        <p:nvPicPr>
          <p:cNvPr id="3" name="Image 2">
            <a:extLst>
              <a:ext uri="{FF2B5EF4-FFF2-40B4-BE49-F238E27FC236}">
                <a16:creationId xmlns:a16="http://schemas.microsoft.com/office/drawing/2014/main" id="{3146382C-1DD1-42AF-B8C1-937C4441417E}"/>
              </a:ext>
            </a:extLst>
          </p:cNvPr>
          <p:cNvPicPr>
            <a:picLocks noChangeAspect="1"/>
          </p:cNvPicPr>
          <p:nvPr>
            <p:custDataLst>
              <p:tags r:id="rId3"/>
            </p:custDataLst>
          </p:nvPr>
        </p:nvPicPr>
        <p:blipFill>
          <a:blip r:embed="rId7"/>
          <a:stretch>
            <a:fillRect/>
          </a:stretch>
        </p:blipFill>
        <p:spPr>
          <a:xfrm>
            <a:off x="0" y="477982"/>
            <a:ext cx="5671127" cy="6380018"/>
          </a:xfrm>
          <a:prstGeom prst="rect">
            <a:avLst/>
          </a:prstGeom>
        </p:spPr>
      </p:pic>
      <p:sp>
        <p:nvSpPr>
          <p:cNvPr id="4" name="Rectangle 1">
            <a:extLst>
              <a:ext uri="{FF2B5EF4-FFF2-40B4-BE49-F238E27FC236}">
                <a16:creationId xmlns:a16="http://schemas.microsoft.com/office/drawing/2014/main" id="{8D859542-5F19-FF0A-FC14-12DB628A846E}"/>
              </a:ext>
            </a:extLst>
          </p:cNvPr>
          <p:cNvSpPr>
            <a:spLocks noChangeArrowheads="1"/>
          </p:cNvSpPr>
          <p:nvPr>
            <p:custDataLst>
              <p:tags r:id="rId4"/>
            </p:custDataLst>
          </p:nvPr>
        </p:nvSpPr>
        <p:spPr bwMode="auto">
          <a:xfrm>
            <a:off x="0" y="0"/>
            <a:ext cx="12192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a:ln>
                <a:noFill/>
              </a:ln>
              <a:solidFill>
                <a:schemeClr val="tx1"/>
              </a:solidFill>
              <a:effectLst/>
              <a:latin typeface="Arial" panose="020B0604020202020204" pitchFamily="34" charset="0"/>
            </a:endParaRPr>
          </a:p>
        </p:txBody>
      </p:sp>
      <p:sp>
        <p:nvSpPr>
          <p:cNvPr id="5" name="Rectangle 1">
            <a:extLst>
              <a:ext uri="{FF2B5EF4-FFF2-40B4-BE49-F238E27FC236}">
                <a16:creationId xmlns:a16="http://schemas.microsoft.com/office/drawing/2014/main" id="{45463C91-DAE7-0A6E-F73F-CF4C6A7CA6F4}"/>
              </a:ext>
            </a:extLst>
          </p:cNvPr>
          <p:cNvSpPr>
            <a:spLocks noChangeArrowheads="1"/>
          </p:cNvSpPr>
          <p:nvPr>
            <p:custDataLst>
              <p:tags r:id="rId5"/>
            </p:custDataLst>
          </p:nvPr>
        </p:nvSpPr>
        <p:spPr bwMode="auto">
          <a:xfrm>
            <a:off x="152400" y="152400"/>
            <a:ext cx="12192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3256002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CC3376-5069-4C7B-BE6B-A3776D1B47BA}"/>
              </a:ext>
            </a:extLst>
          </p:cNvPr>
          <p:cNvSpPr>
            <a:spLocks noGrp="1"/>
          </p:cNvSpPr>
          <p:nvPr>
            <p:ph type="title" idx="4294967295"/>
            <p:custDataLst>
              <p:tags r:id="rId1"/>
            </p:custDataLst>
          </p:nvPr>
        </p:nvSpPr>
        <p:spPr>
          <a:xfrm>
            <a:off x="5517551" y="882910"/>
            <a:ext cx="5897562" cy="1346654"/>
          </a:xfrm>
        </p:spPr>
        <p:txBody>
          <a:bodyPr>
            <a:normAutofit/>
          </a:bodyPr>
          <a:lstStyle/>
          <a:p>
            <a:r>
              <a:rPr lang="en-CA" dirty="0"/>
              <a:t>The Goal of </a:t>
            </a:r>
            <a:r>
              <a:rPr lang="en-CA" dirty="0" err="1"/>
              <a:t>CSaaS</a:t>
            </a:r>
            <a:br>
              <a:rPr lang="en-CA" noProof="0" dirty="0"/>
            </a:br>
            <a:r>
              <a:rPr lang="en-CA" sz="1800" noProof="0" dirty="0"/>
              <a:t>Prevention and Support</a:t>
            </a:r>
            <a:endParaRPr lang="en-CA" u="sng" noProof="0" dirty="0"/>
          </a:p>
        </p:txBody>
      </p:sp>
      <p:pic>
        <p:nvPicPr>
          <p:cNvPr id="6" name="Picture Placeholder 5">
            <a:extLst>
              <a:ext uri="{FF2B5EF4-FFF2-40B4-BE49-F238E27FC236}">
                <a16:creationId xmlns:a16="http://schemas.microsoft.com/office/drawing/2014/main" id="{C07C315A-7CD1-432C-92FA-6B62159B56CA}"/>
              </a:ext>
            </a:extLst>
          </p:cNvPr>
          <p:cNvPicPr>
            <a:picLocks noGrp="1" noChangeAspect="1"/>
          </p:cNvPicPr>
          <p:nvPr>
            <p:ph type="pic" sz="quarter" idx="4294967295"/>
            <p:custDataLst>
              <p:tags r:id="rId2"/>
            </p:custDataLst>
          </p:nvPr>
        </p:nvPicPr>
        <p:blipFill rotWithShape="1">
          <a:blip r:embed="rId8">
            <a:extLst>
              <a:ext uri="{837473B0-CC2E-450A-ABE3-18F120FF3D39}">
                <a1611:picAttrSrcUrl xmlns:a1611="http://schemas.microsoft.com/office/drawing/2016/11/main" r:id="rId9"/>
              </a:ext>
            </a:extLst>
          </a:blip>
          <a:srcRect l="51021" t="-420" r="7645" b="420"/>
          <a:stretch/>
        </p:blipFill>
        <p:spPr>
          <a:xfrm>
            <a:off x="0" y="495883"/>
            <a:ext cx="5003861" cy="6335486"/>
          </a:xfrm>
        </p:spPr>
      </p:pic>
      <p:sp>
        <p:nvSpPr>
          <p:cNvPr id="14" name="Content Placeholder 13">
            <a:extLst>
              <a:ext uri="{FF2B5EF4-FFF2-40B4-BE49-F238E27FC236}">
                <a16:creationId xmlns:a16="http://schemas.microsoft.com/office/drawing/2014/main" id="{79248A72-A597-48DF-A270-3389F5D209C0}"/>
              </a:ext>
            </a:extLst>
          </p:cNvPr>
          <p:cNvSpPr>
            <a:spLocks noGrp="1"/>
          </p:cNvSpPr>
          <p:nvPr>
            <p:ph idx="4294967295"/>
            <p:custDataLst>
              <p:tags r:id="rId3"/>
            </p:custDataLst>
          </p:nvPr>
        </p:nvSpPr>
        <p:spPr>
          <a:xfrm>
            <a:off x="6096000" y="2407297"/>
            <a:ext cx="5990868" cy="4220875"/>
          </a:xfrm>
        </p:spPr>
        <p:txBody>
          <a:bodyPr>
            <a:normAutofit/>
          </a:bodyPr>
          <a:lstStyle/>
          <a:p>
            <a:pPr>
              <a:lnSpc>
                <a:spcPct val="170000"/>
              </a:lnSpc>
            </a:pPr>
            <a:r>
              <a:rPr lang="en-CA" sz="1600" b="1" noProof="0" dirty="0"/>
              <a:t>Provide new servers, SAN and NAS</a:t>
            </a:r>
          </a:p>
          <a:p>
            <a:pPr>
              <a:lnSpc>
                <a:spcPct val="170000"/>
              </a:lnSpc>
            </a:pPr>
            <a:r>
              <a:rPr lang="en-CA" sz="1600" b="1" noProof="0" dirty="0"/>
              <a:t>Provide all necessary licences</a:t>
            </a:r>
          </a:p>
          <a:p>
            <a:pPr>
              <a:lnSpc>
                <a:spcPct val="170000"/>
              </a:lnSpc>
            </a:pPr>
            <a:r>
              <a:rPr lang="en-CA" sz="1600" b="1" noProof="0" dirty="0"/>
              <a:t>Create an automated update schedule</a:t>
            </a:r>
          </a:p>
          <a:p>
            <a:pPr lvl="1">
              <a:lnSpc>
                <a:spcPct val="170000"/>
              </a:lnSpc>
            </a:pPr>
            <a:r>
              <a:rPr lang="en-CA" sz="1200" b="1" noProof="0" dirty="0" err="1"/>
              <a:t>VmWare</a:t>
            </a:r>
            <a:r>
              <a:rPr lang="en-CA" sz="1200" b="1" noProof="0" dirty="0"/>
              <a:t> and Firmware are done manually</a:t>
            </a:r>
          </a:p>
          <a:p>
            <a:pPr>
              <a:lnSpc>
                <a:spcPct val="170000"/>
              </a:lnSpc>
            </a:pPr>
            <a:r>
              <a:rPr lang="en-CA" sz="1600" b="1" noProof="0" dirty="0"/>
              <a:t>Provide an SOC team to check antivirus</a:t>
            </a:r>
          </a:p>
          <a:p>
            <a:pPr>
              <a:lnSpc>
                <a:spcPct val="170000"/>
              </a:lnSpc>
            </a:pPr>
            <a:r>
              <a:rPr lang="en-CA" sz="1600" b="1" noProof="0" dirty="0"/>
              <a:t>Support and mentor technicians</a:t>
            </a:r>
          </a:p>
          <a:p>
            <a:pPr>
              <a:lnSpc>
                <a:spcPct val="170000"/>
              </a:lnSpc>
            </a:pPr>
            <a:r>
              <a:rPr lang="en-CA" sz="1600" b="1" noProof="0" dirty="0"/>
              <a:t>Conduct audits for continuous improvement</a:t>
            </a:r>
          </a:p>
        </p:txBody>
      </p:sp>
      <p:sp>
        <p:nvSpPr>
          <p:cNvPr id="7" name="Rectangle 4">
            <a:extLst>
              <a:ext uri="{FF2B5EF4-FFF2-40B4-BE49-F238E27FC236}">
                <a16:creationId xmlns:a16="http://schemas.microsoft.com/office/drawing/2014/main" id="{EC357FF5-1FD2-A24D-7042-F2D5E58783B3}"/>
              </a:ext>
            </a:extLst>
          </p:cNvPr>
          <p:cNvSpPr>
            <a:spLocks noChangeArrowheads="1"/>
          </p:cNvSpPr>
          <p:nvPr>
            <p:custDataLst>
              <p:tags r:id="rId4"/>
            </p:custDataLst>
          </p:nvPr>
        </p:nvSpPr>
        <p:spPr bwMode="auto">
          <a:xfrm>
            <a:off x="0" y="0"/>
            <a:ext cx="12192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a:ln>
                <a:noFill/>
              </a:ln>
              <a:solidFill>
                <a:schemeClr val="tx1"/>
              </a:solidFill>
              <a:effectLst/>
              <a:latin typeface="Arial" panose="020B0604020202020204" pitchFamily="34" charset="0"/>
            </a:endParaRPr>
          </a:p>
        </p:txBody>
      </p:sp>
      <p:sp>
        <p:nvSpPr>
          <p:cNvPr id="3" name="ZoneTexte 2">
            <a:extLst>
              <a:ext uri="{FF2B5EF4-FFF2-40B4-BE49-F238E27FC236}">
                <a16:creationId xmlns:a16="http://schemas.microsoft.com/office/drawing/2014/main" id="{6F596CC5-B0DE-A32F-A968-03F5797E0FDC}"/>
              </a:ext>
            </a:extLst>
          </p:cNvPr>
          <p:cNvSpPr txBox="1"/>
          <p:nvPr>
            <p:custDataLst>
              <p:tags r:id="rId5"/>
            </p:custDataLst>
          </p:nvPr>
        </p:nvSpPr>
        <p:spPr>
          <a:xfrm>
            <a:off x="0" y="6858000"/>
            <a:ext cx="5003861" cy="230832"/>
          </a:xfrm>
          <a:prstGeom prst="rect">
            <a:avLst/>
          </a:prstGeom>
          <a:noFill/>
        </p:spPr>
        <p:txBody>
          <a:bodyPr wrap="square" rtlCol="0">
            <a:spAutoFit/>
          </a:bodyPr>
          <a:lstStyle/>
          <a:p>
            <a:r>
              <a:rPr lang="fr-CA" sz="900" dirty="0">
                <a:hlinkClick r:id="rId9" tooltip="https://policyoptions.irpp.org/magazines/july-2019/the-critical-shortage-of-cybersecurity-expertise/"/>
              </a:rPr>
              <a:t>Cette photo</a:t>
            </a:r>
            <a:r>
              <a:rPr lang="fr-CA" sz="900" dirty="0"/>
              <a:t> par Auteur inconnu est soumise à la licence </a:t>
            </a:r>
            <a:r>
              <a:rPr lang="fr-CA" sz="900" dirty="0">
                <a:hlinkClick r:id="rId10" tooltip="https://creativecommons.org/licenses/by-nd/3.0/"/>
              </a:rPr>
              <a:t>CC BY-ND</a:t>
            </a:r>
            <a:endParaRPr lang="fr-CA" sz="900" dirty="0"/>
          </a:p>
        </p:txBody>
      </p:sp>
    </p:spTree>
    <p:extLst>
      <p:ext uri="{BB962C8B-B14F-4D97-AF65-F5344CB8AC3E}">
        <p14:creationId xmlns:p14="http://schemas.microsoft.com/office/powerpoint/2010/main" val="8063388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CC3376-5069-4C7B-BE6B-A3776D1B47BA}"/>
              </a:ext>
            </a:extLst>
          </p:cNvPr>
          <p:cNvSpPr>
            <a:spLocks noGrp="1"/>
          </p:cNvSpPr>
          <p:nvPr>
            <p:ph type="title" idx="4294967295"/>
            <p:custDataLst>
              <p:tags r:id="rId1"/>
            </p:custDataLst>
          </p:nvPr>
        </p:nvSpPr>
        <p:spPr>
          <a:xfrm>
            <a:off x="5575980" y="687420"/>
            <a:ext cx="5897562" cy="884238"/>
          </a:xfrm>
        </p:spPr>
        <p:txBody>
          <a:bodyPr>
            <a:normAutofit/>
          </a:bodyPr>
          <a:lstStyle/>
          <a:p>
            <a:r>
              <a:rPr lang="en-CA" dirty="0"/>
              <a:t>Equipment Includes</a:t>
            </a:r>
          </a:p>
        </p:txBody>
      </p:sp>
      <p:pic>
        <p:nvPicPr>
          <p:cNvPr id="6" name="Picture Placeholder 5" descr="Blue abstract design with square in middle and lines">
            <a:extLst>
              <a:ext uri="{FF2B5EF4-FFF2-40B4-BE49-F238E27FC236}">
                <a16:creationId xmlns:a16="http://schemas.microsoft.com/office/drawing/2014/main" id="{C07C315A-7CD1-432C-92FA-6B62159B56CA}"/>
              </a:ext>
            </a:extLst>
          </p:cNvPr>
          <p:cNvPicPr>
            <a:picLocks noGrp="1" noChangeAspect="1"/>
          </p:cNvPicPr>
          <p:nvPr>
            <p:ph type="pic" sz="quarter" idx="4294967295"/>
            <p:custDataLst>
              <p:tags r:id="rId2"/>
            </p:custDataLst>
          </p:nvPr>
        </p:nvPicPr>
        <p:blipFill>
          <a:blip r:embed="rId6"/>
          <a:srcRect l="24615" r="24615"/>
          <a:stretch/>
        </p:blipFill>
        <p:spPr>
          <a:xfrm>
            <a:off x="0" y="490430"/>
            <a:ext cx="5029200" cy="6367569"/>
          </a:xfrm>
        </p:spPr>
      </p:pic>
      <p:sp>
        <p:nvSpPr>
          <p:cNvPr id="14" name="Content Placeholder 13">
            <a:extLst>
              <a:ext uri="{FF2B5EF4-FFF2-40B4-BE49-F238E27FC236}">
                <a16:creationId xmlns:a16="http://schemas.microsoft.com/office/drawing/2014/main" id="{79248A72-A597-48DF-A270-3389F5D209C0}"/>
              </a:ext>
            </a:extLst>
          </p:cNvPr>
          <p:cNvSpPr>
            <a:spLocks noGrp="1"/>
          </p:cNvSpPr>
          <p:nvPr>
            <p:ph idx="4294967295"/>
            <p:custDataLst>
              <p:tags r:id="rId3"/>
            </p:custDataLst>
          </p:nvPr>
        </p:nvSpPr>
        <p:spPr>
          <a:xfrm>
            <a:off x="5575981" y="1660525"/>
            <a:ext cx="6423186" cy="4208463"/>
          </a:xfrm>
        </p:spPr>
        <p:txBody>
          <a:bodyPr>
            <a:normAutofit/>
          </a:bodyPr>
          <a:lstStyle/>
          <a:p>
            <a:r>
              <a:rPr lang="en-CA" b="1" dirty="0"/>
              <a:t>2 servers</a:t>
            </a:r>
            <a:endParaRPr lang="en-CA" b="1" noProof="0" dirty="0"/>
          </a:p>
          <a:p>
            <a:pPr marL="457176" lvl="1" indent="0">
              <a:lnSpc>
                <a:spcPct val="120000"/>
              </a:lnSpc>
              <a:buNone/>
            </a:pPr>
            <a:endParaRPr lang="en-CA" noProof="0" dirty="0"/>
          </a:p>
          <a:p>
            <a:r>
              <a:rPr lang="en-CA" b="1" noProof="0" dirty="0"/>
              <a:t>1 SAN 15 TB (all SSD drives)</a:t>
            </a:r>
          </a:p>
          <a:p>
            <a:pPr marL="457176" lvl="1" indent="0">
              <a:lnSpc>
                <a:spcPct val="120000"/>
              </a:lnSpc>
              <a:buNone/>
            </a:pPr>
            <a:endParaRPr lang="en-CA" noProof="0" dirty="0"/>
          </a:p>
          <a:p>
            <a:r>
              <a:rPr lang="en-CA" b="1" noProof="0" dirty="0"/>
              <a:t>2 NAS for backup – 96 TB</a:t>
            </a:r>
          </a:p>
        </p:txBody>
      </p:sp>
    </p:spTree>
    <p:extLst>
      <p:ext uri="{BB962C8B-B14F-4D97-AF65-F5344CB8AC3E}">
        <p14:creationId xmlns:p14="http://schemas.microsoft.com/office/powerpoint/2010/main" val="1845018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a:extLst>
              <a:ext uri="{FF2B5EF4-FFF2-40B4-BE49-F238E27FC236}">
                <a16:creationId xmlns:a16="http://schemas.microsoft.com/office/drawing/2014/main" id="{7FA57D11-A25F-4772-8E50-DDB68BE8CB69}"/>
              </a:ext>
            </a:extLst>
          </p:cNvPr>
          <p:cNvSpPr>
            <a:spLocks noGrp="1"/>
          </p:cNvSpPr>
          <p:nvPr>
            <p:ph type="sldNum" sz="quarter" idx="12"/>
            <p:custDataLst>
              <p:tags r:id="rId1"/>
            </p:custDataLst>
          </p:nvPr>
        </p:nvSpPr>
        <p:spPr/>
        <p:txBody>
          <a:bodyPr/>
          <a:lstStyle/>
          <a:p>
            <a:fld id="{8C2E478F-E849-4A8C-AF1F-CBCC78A7CBFA}" type="slidenum">
              <a:rPr lang="en-US" smtClean="0"/>
              <a:t>8</a:t>
            </a:fld>
            <a:endParaRPr lang="en-US"/>
          </a:p>
        </p:txBody>
      </p:sp>
      <p:sp>
        <p:nvSpPr>
          <p:cNvPr id="2" name="Title 1">
            <a:extLst>
              <a:ext uri="{FF2B5EF4-FFF2-40B4-BE49-F238E27FC236}">
                <a16:creationId xmlns:a16="http://schemas.microsoft.com/office/drawing/2014/main" id="{12CC3376-5069-4C7B-BE6B-A3776D1B47BA}"/>
              </a:ext>
            </a:extLst>
          </p:cNvPr>
          <p:cNvSpPr>
            <a:spLocks noGrp="1"/>
          </p:cNvSpPr>
          <p:nvPr>
            <p:ph type="title" idx="4294967295"/>
            <p:custDataLst>
              <p:tags r:id="rId2"/>
            </p:custDataLst>
          </p:nvPr>
        </p:nvSpPr>
        <p:spPr>
          <a:xfrm>
            <a:off x="5684838" y="731040"/>
            <a:ext cx="5897562" cy="884238"/>
          </a:xfrm>
        </p:spPr>
        <p:txBody>
          <a:bodyPr/>
          <a:lstStyle/>
          <a:p>
            <a:r>
              <a:rPr lang="en-CA" noProof="0" dirty="0"/>
              <a:t>Software Includes</a:t>
            </a:r>
          </a:p>
        </p:txBody>
      </p:sp>
      <p:pic>
        <p:nvPicPr>
          <p:cNvPr id="6" name="Picture Placeholder 5" descr="Digital pattern of letters and numbers">
            <a:extLst>
              <a:ext uri="{FF2B5EF4-FFF2-40B4-BE49-F238E27FC236}">
                <a16:creationId xmlns:a16="http://schemas.microsoft.com/office/drawing/2014/main" id="{C07C315A-7CD1-432C-92FA-6B62159B56CA}"/>
              </a:ext>
            </a:extLst>
          </p:cNvPr>
          <p:cNvPicPr>
            <a:picLocks noGrp="1" noChangeAspect="1"/>
          </p:cNvPicPr>
          <p:nvPr>
            <p:ph type="pic" sz="quarter" idx="4294967295"/>
            <p:custDataLst>
              <p:tags r:id="rId3"/>
            </p:custDataLst>
          </p:nvPr>
        </p:nvPicPr>
        <p:blipFill>
          <a:blip r:embed="rId7"/>
          <a:srcRect l="23673" r="23673"/>
          <a:stretch/>
        </p:blipFill>
        <p:spPr>
          <a:xfrm>
            <a:off x="0" y="466804"/>
            <a:ext cx="5047861" cy="6391196"/>
          </a:xfrm>
        </p:spPr>
      </p:pic>
      <p:sp>
        <p:nvSpPr>
          <p:cNvPr id="14" name="Content Placeholder 13">
            <a:extLst>
              <a:ext uri="{FF2B5EF4-FFF2-40B4-BE49-F238E27FC236}">
                <a16:creationId xmlns:a16="http://schemas.microsoft.com/office/drawing/2014/main" id="{79248A72-A597-48DF-A270-3389F5D209C0}"/>
              </a:ext>
            </a:extLst>
          </p:cNvPr>
          <p:cNvSpPr>
            <a:spLocks noGrp="1"/>
          </p:cNvSpPr>
          <p:nvPr>
            <p:ph idx="4294967295"/>
            <p:custDataLst>
              <p:tags r:id="rId4"/>
            </p:custDataLst>
          </p:nvPr>
        </p:nvSpPr>
        <p:spPr>
          <a:xfrm>
            <a:off x="5684838" y="1987097"/>
            <a:ext cx="5987758" cy="4458091"/>
          </a:xfrm>
        </p:spPr>
        <p:txBody>
          <a:bodyPr>
            <a:normAutofit fontScale="62500" lnSpcReduction="20000"/>
          </a:bodyPr>
          <a:lstStyle/>
          <a:p>
            <a:r>
              <a:rPr lang="en-CA" b="1" noProof="0" dirty="0"/>
              <a:t>OEM Microsoft Server 2022 Datacenter</a:t>
            </a:r>
          </a:p>
          <a:p>
            <a:pPr marL="457176" lvl="1" indent="0">
              <a:buNone/>
            </a:pPr>
            <a:endParaRPr lang="en-CA" noProof="0" dirty="0"/>
          </a:p>
          <a:p>
            <a:r>
              <a:rPr lang="en-CA" b="1" noProof="0" dirty="0"/>
              <a:t>100 Microsoft Server 2022 CAL</a:t>
            </a:r>
          </a:p>
          <a:p>
            <a:pPr marL="457176" lvl="1" indent="0">
              <a:buNone/>
            </a:pPr>
            <a:endParaRPr lang="en-CA" noProof="0" dirty="0"/>
          </a:p>
          <a:p>
            <a:r>
              <a:rPr lang="en-CA" b="1" noProof="0" dirty="0"/>
              <a:t>VMware Essentials Plus (5 years)</a:t>
            </a:r>
          </a:p>
          <a:p>
            <a:endParaRPr lang="en-CA" noProof="0" dirty="0"/>
          </a:p>
          <a:p>
            <a:r>
              <a:rPr lang="en-CA" b="1" noProof="0" dirty="0"/>
              <a:t>20 Veeam instances (5 years)</a:t>
            </a:r>
          </a:p>
          <a:p>
            <a:endParaRPr lang="en-CA" noProof="0" dirty="0"/>
          </a:p>
          <a:p>
            <a:r>
              <a:rPr lang="en-CA" b="1" noProof="0" dirty="0"/>
              <a:t>CrowdStrike EDR (5 years)</a:t>
            </a:r>
          </a:p>
          <a:p>
            <a:endParaRPr lang="en-CA" b="1" noProof="0" dirty="0"/>
          </a:p>
          <a:p>
            <a:r>
              <a:rPr lang="en-CA" b="1" noProof="0" dirty="0"/>
              <a:t>Monitoring software for servers and health endpoints (5 years)</a:t>
            </a:r>
          </a:p>
          <a:p>
            <a:endParaRPr lang="en-CA" b="1" dirty="0"/>
          </a:p>
          <a:p>
            <a:r>
              <a:rPr lang="en-CA" b="1" noProof="0" dirty="0"/>
              <a:t>Cybersecurity awareness training and simulated phishing email (5 years)</a:t>
            </a:r>
          </a:p>
          <a:p>
            <a:pPr marL="0" indent="0">
              <a:buNone/>
            </a:pPr>
            <a:endParaRPr lang="en-CA" b="1" noProof="0" dirty="0"/>
          </a:p>
        </p:txBody>
      </p:sp>
    </p:spTree>
    <p:extLst>
      <p:ext uri="{BB962C8B-B14F-4D97-AF65-F5344CB8AC3E}">
        <p14:creationId xmlns:p14="http://schemas.microsoft.com/office/powerpoint/2010/main" val="15459292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15">
            <a:extLst>
              <a:ext uri="{FF2B5EF4-FFF2-40B4-BE49-F238E27FC236}">
                <a16:creationId xmlns:a16="http://schemas.microsoft.com/office/drawing/2014/main" id="{7FA57D11-A25F-4772-8E50-DDB68BE8CB69}"/>
              </a:ext>
            </a:extLst>
          </p:cNvPr>
          <p:cNvSpPr>
            <a:spLocks noGrp="1"/>
          </p:cNvSpPr>
          <p:nvPr>
            <p:ph type="sldNum" sz="quarter" idx="12"/>
            <p:custDataLst>
              <p:tags r:id="rId1"/>
            </p:custDataLst>
          </p:nvPr>
        </p:nvSpPr>
        <p:spPr/>
        <p:txBody>
          <a:bodyPr/>
          <a:lstStyle/>
          <a:p>
            <a:fld id="{8C2E478F-E849-4A8C-AF1F-CBCC78A7CBFA}" type="slidenum">
              <a:rPr lang="en-US" smtClean="0"/>
              <a:t>9</a:t>
            </a:fld>
            <a:endParaRPr lang="en-US"/>
          </a:p>
        </p:txBody>
      </p:sp>
      <p:sp>
        <p:nvSpPr>
          <p:cNvPr id="2" name="Title 1">
            <a:extLst>
              <a:ext uri="{FF2B5EF4-FFF2-40B4-BE49-F238E27FC236}">
                <a16:creationId xmlns:a16="http://schemas.microsoft.com/office/drawing/2014/main" id="{12CC3376-5069-4C7B-BE6B-A3776D1B47BA}"/>
              </a:ext>
            </a:extLst>
          </p:cNvPr>
          <p:cNvSpPr>
            <a:spLocks noGrp="1"/>
          </p:cNvSpPr>
          <p:nvPr>
            <p:ph type="title" idx="4294967295"/>
            <p:custDataLst>
              <p:tags r:id="rId2"/>
            </p:custDataLst>
          </p:nvPr>
        </p:nvSpPr>
        <p:spPr>
          <a:xfrm>
            <a:off x="5684838" y="731040"/>
            <a:ext cx="5897562" cy="884238"/>
          </a:xfrm>
        </p:spPr>
        <p:txBody>
          <a:bodyPr/>
          <a:lstStyle/>
          <a:p>
            <a:r>
              <a:rPr lang="en-CA" noProof="0" dirty="0"/>
              <a:t>Veeam Cloud Backup</a:t>
            </a:r>
          </a:p>
        </p:txBody>
      </p:sp>
      <p:pic>
        <p:nvPicPr>
          <p:cNvPr id="6" name="Picture Placeholder 5">
            <a:extLst>
              <a:ext uri="{FF2B5EF4-FFF2-40B4-BE49-F238E27FC236}">
                <a16:creationId xmlns:a16="http://schemas.microsoft.com/office/drawing/2014/main" id="{C07C315A-7CD1-432C-92FA-6B62159B56CA}"/>
              </a:ext>
            </a:extLst>
          </p:cNvPr>
          <p:cNvPicPr>
            <a:picLocks noGrp="1" noChangeAspect="1"/>
          </p:cNvPicPr>
          <p:nvPr>
            <p:ph type="pic" sz="quarter" idx="4294967295"/>
            <p:custDataLst>
              <p:tags r:id="rId3"/>
            </p:custDataLst>
          </p:nvPr>
        </p:nvPicPr>
        <p:blipFill>
          <a:blip r:embed="rId9">
            <a:extLst>
              <a:ext uri="{837473B0-CC2E-450A-ABE3-18F120FF3D39}">
                <a1611:picAttrSrcUrl xmlns:a1611="http://schemas.microsoft.com/office/drawing/2016/11/main" r:id="rId10"/>
              </a:ext>
            </a:extLst>
          </a:blip>
          <a:srcRect l="23660" r="23660"/>
          <a:stretch/>
        </p:blipFill>
        <p:spPr>
          <a:xfrm>
            <a:off x="0" y="466804"/>
            <a:ext cx="5047861" cy="6391196"/>
          </a:xfrm>
        </p:spPr>
      </p:pic>
      <p:sp>
        <p:nvSpPr>
          <p:cNvPr id="14" name="Content Placeholder 13">
            <a:extLst>
              <a:ext uri="{FF2B5EF4-FFF2-40B4-BE49-F238E27FC236}">
                <a16:creationId xmlns:a16="http://schemas.microsoft.com/office/drawing/2014/main" id="{79248A72-A597-48DF-A270-3389F5D209C0}"/>
              </a:ext>
            </a:extLst>
          </p:cNvPr>
          <p:cNvSpPr>
            <a:spLocks noGrp="1"/>
          </p:cNvSpPr>
          <p:nvPr>
            <p:ph idx="4294967295"/>
            <p:custDataLst>
              <p:tags r:id="rId4"/>
            </p:custDataLst>
          </p:nvPr>
        </p:nvSpPr>
        <p:spPr>
          <a:xfrm>
            <a:off x="5684838" y="1987097"/>
            <a:ext cx="5987758" cy="4458091"/>
          </a:xfrm>
        </p:spPr>
        <p:txBody>
          <a:bodyPr>
            <a:normAutofit/>
          </a:bodyPr>
          <a:lstStyle/>
          <a:p>
            <a:endParaRPr lang="en-CA" b="1" noProof="0" dirty="0"/>
          </a:p>
          <a:p>
            <a:r>
              <a:rPr lang="en-CA" b="1" dirty="0"/>
              <a:t>We built a private cloud</a:t>
            </a:r>
          </a:p>
          <a:p>
            <a:r>
              <a:rPr lang="en-CA" b="1" dirty="0"/>
              <a:t>All hosted in a First Nation community</a:t>
            </a:r>
          </a:p>
          <a:p>
            <a:r>
              <a:rPr lang="en-CA" b="1" dirty="0"/>
              <a:t>Two servers offer 1 PB storage, two sites</a:t>
            </a:r>
          </a:p>
          <a:p>
            <a:r>
              <a:rPr lang="en-CA" b="1" dirty="0"/>
              <a:t>D</a:t>
            </a:r>
            <a:r>
              <a:rPr lang="en-CA" b="1" noProof="0" dirty="0" err="1"/>
              <a:t>edicated</a:t>
            </a:r>
            <a:r>
              <a:rPr lang="en-CA" b="1" noProof="0" dirty="0"/>
              <a:t> </a:t>
            </a:r>
            <a:r>
              <a:rPr lang="en-CA" b="1" dirty="0"/>
              <a:t>gigabyte Internet line</a:t>
            </a:r>
          </a:p>
          <a:p>
            <a:endParaRPr lang="en-CA" b="1" noProof="0" dirty="0"/>
          </a:p>
          <a:p>
            <a:pPr marL="457176" lvl="1" indent="0">
              <a:buNone/>
            </a:pPr>
            <a:endParaRPr lang="en-CA" noProof="0" dirty="0"/>
          </a:p>
        </p:txBody>
      </p:sp>
      <p:sp>
        <p:nvSpPr>
          <p:cNvPr id="3" name="ZoneTexte 2">
            <a:extLst>
              <a:ext uri="{FF2B5EF4-FFF2-40B4-BE49-F238E27FC236}">
                <a16:creationId xmlns:a16="http://schemas.microsoft.com/office/drawing/2014/main" id="{33EA3A52-8361-1216-7B86-320D15E753AA}"/>
              </a:ext>
            </a:extLst>
          </p:cNvPr>
          <p:cNvSpPr txBox="1"/>
          <p:nvPr>
            <p:custDataLst>
              <p:tags r:id="rId5"/>
            </p:custDataLst>
          </p:nvPr>
        </p:nvSpPr>
        <p:spPr>
          <a:xfrm>
            <a:off x="0" y="6858000"/>
            <a:ext cx="5047861" cy="230832"/>
          </a:xfrm>
          <a:prstGeom prst="rect">
            <a:avLst/>
          </a:prstGeom>
          <a:noFill/>
        </p:spPr>
        <p:txBody>
          <a:bodyPr wrap="square" rtlCol="0">
            <a:spAutoFit/>
          </a:bodyPr>
          <a:lstStyle/>
          <a:p>
            <a:r>
              <a:rPr lang="fr-CA" sz="900" dirty="0">
                <a:hlinkClick r:id="rId11" tooltip="https://pngimg.com/download/36809"/>
              </a:rPr>
              <a:t>Cette photo</a:t>
            </a:r>
            <a:r>
              <a:rPr lang="fr-CA" sz="900" dirty="0"/>
              <a:t> par Auteur inconnu est soumise à la licence </a:t>
            </a:r>
            <a:r>
              <a:rPr lang="fr-CA" sz="900" dirty="0">
                <a:hlinkClick r:id="rId12" tooltip="https://creativecommons.org/licenses/by-nc/3.0/"/>
              </a:rPr>
              <a:t>CC BY-NC</a:t>
            </a:r>
            <a:endParaRPr lang="fr-CA" sz="900" dirty="0"/>
          </a:p>
        </p:txBody>
      </p:sp>
      <p:sp>
        <p:nvSpPr>
          <p:cNvPr id="4" name="ZoneTexte 3">
            <a:extLst>
              <a:ext uri="{FF2B5EF4-FFF2-40B4-BE49-F238E27FC236}">
                <a16:creationId xmlns:a16="http://schemas.microsoft.com/office/drawing/2014/main" id="{C046845D-85E5-A563-289C-765F9A9FC387}"/>
              </a:ext>
            </a:extLst>
          </p:cNvPr>
          <p:cNvSpPr txBox="1"/>
          <p:nvPr>
            <p:custDataLst>
              <p:tags r:id="rId6"/>
            </p:custDataLst>
          </p:nvPr>
        </p:nvSpPr>
        <p:spPr>
          <a:xfrm>
            <a:off x="0" y="6858000"/>
            <a:ext cx="5047861" cy="230832"/>
          </a:xfrm>
          <a:prstGeom prst="rect">
            <a:avLst/>
          </a:prstGeom>
          <a:noFill/>
        </p:spPr>
        <p:txBody>
          <a:bodyPr wrap="square" rtlCol="0">
            <a:spAutoFit/>
          </a:bodyPr>
          <a:lstStyle/>
          <a:p>
            <a:r>
              <a:rPr lang="fr-CA" sz="900" dirty="0">
                <a:hlinkClick r:id="rId10" tooltip="https://www.nexsys.it/servizio-backup-aziendale/"/>
              </a:rPr>
              <a:t>Cette photo</a:t>
            </a:r>
            <a:r>
              <a:rPr lang="fr-CA" sz="900" dirty="0"/>
              <a:t> par Auteur inconnu est soumise à la licence </a:t>
            </a:r>
            <a:r>
              <a:rPr lang="fr-CA" sz="900" dirty="0">
                <a:hlinkClick r:id="rId13" tooltip="https://creativecommons.org/licenses/by-nd/3.0/"/>
              </a:rPr>
              <a:t>CC BY-ND</a:t>
            </a:r>
            <a:endParaRPr lang="fr-CA" sz="900" dirty="0"/>
          </a:p>
        </p:txBody>
      </p:sp>
    </p:spTree>
    <p:extLst>
      <p:ext uri="{BB962C8B-B14F-4D97-AF65-F5344CB8AC3E}">
        <p14:creationId xmlns:p14="http://schemas.microsoft.com/office/powerpoint/2010/main" val="299501305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3"/>
</p:tagLst>
</file>

<file path=ppt/tags/tag11.xml><?xml version="1.0" encoding="utf-8"?>
<p:tagLst xmlns:a="http://schemas.openxmlformats.org/drawingml/2006/main" xmlns:r="http://schemas.openxmlformats.org/officeDocument/2006/relationships" xmlns:p="http://schemas.openxmlformats.org/presentationml/2006/main">
  <p:tag name="NUM" val="4"/>
</p:tagLst>
</file>

<file path=ppt/tags/tag12.xml><?xml version="1.0" encoding="utf-8"?>
<p:tagLst xmlns:a="http://schemas.openxmlformats.org/drawingml/2006/main" xmlns:r="http://schemas.openxmlformats.org/officeDocument/2006/relationships" xmlns:p="http://schemas.openxmlformats.org/presentationml/2006/main">
  <p:tag name="NUM" val="1"/>
</p:tagLst>
</file>

<file path=ppt/tags/tag13.xml><?xml version="1.0" encoding="utf-8"?>
<p:tagLst xmlns:a="http://schemas.openxmlformats.org/drawingml/2006/main" xmlns:r="http://schemas.openxmlformats.org/officeDocument/2006/relationships" xmlns:p="http://schemas.openxmlformats.org/presentationml/2006/main">
  <p:tag name="NUM" val="2"/>
</p:tagLst>
</file>

<file path=ppt/tags/tag14.xml><?xml version="1.0" encoding="utf-8"?>
<p:tagLst xmlns:a="http://schemas.openxmlformats.org/drawingml/2006/main" xmlns:r="http://schemas.openxmlformats.org/officeDocument/2006/relationships" xmlns:p="http://schemas.openxmlformats.org/presentationml/2006/main">
  <p:tag name="NUM" val="3"/>
</p:tagLst>
</file>

<file path=ppt/tags/tag15.xml><?xml version="1.0" encoding="utf-8"?>
<p:tagLst xmlns:a="http://schemas.openxmlformats.org/drawingml/2006/main" xmlns:r="http://schemas.openxmlformats.org/officeDocument/2006/relationships" xmlns:p="http://schemas.openxmlformats.org/presentationml/2006/main">
  <p:tag name="NUM" val="4"/>
</p:tagLst>
</file>

<file path=ppt/tags/tag16.xml><?xml version="1.0" encoding="utf-8"?>
<p:tagLst xmlns:a="http://schemas.openxmlformats.org/drawingml/2006/main" xmlns:r="http://schemas.openxmlformats.org/officeDocument/2006/relationships" xmlns:p="http://schemas.openxmlformats.org/presentationml/2006/main">
  <p:tag name="NUM" val="5"/>
</p:tagLst>
</file>

<file path=ppt/tags/tag17.xml><?xml version="1.0" encoding="utf-8"?>
<p:tagLst xmlns:a="http://schemas.openxmlformats.org/drawingml/2006/main" xmlns:r="http://schemas.openxmlformats.org/officeDocument/2006/relationships" xmlns:p="http://schemas.openxmlformats.org/presentationml/2006/main">
  <p:tag name="NUM" val="1"/>
</p:tagLst>
</file>

<file path=ppt/tags/tag18.xml><?xml version="1.0" encoding="utf-8"?>
<p:tagLst xmlns:a="http://schemas.openxmlformats.org/drawingml/2006/main" xmlns:r="http://schemas.openxmlformats.org/officeDocument/2006/relationships" xmlns:p="http://schemas.openxmlformats.org/presentationml/2006/main">
  <p:tag name="NUM" val="2"/>
</p:tagLst>
</file>

<file path=ppt/tags/tag19.xml><?xml version="1.0" encoding="utf-8"?>
<p:tagLst xmlns:a="http://schemas.openxmlformats.org/drawingml/2006/main" xmlns:r="http://schemas.openxmlformats.org/officeDocument/2006/relationships" xmlns:p="http://schemas.openxmlformats.org/presentationml/2006/main">
  <p:tag name="NUM" val="3"/>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4"/>
</p:tagLst>
</file>

<file path=ppt/tags/tag21.xml><?xml version="1.0" encoding="utf-8"?>
<p:tagLst xmlns:a="http://schemas.openxmlformats.org/drawingml/2006/main" xmlns:r="http://schemas.openxmlformats.org/officeDocument/2006/relationships" xmlns:p="http://schemas.openxmlformats.org/presentationml/2006/main">
  <p:tag name="NUM" val="5"/>
</p:tagLst>
</file>

<file path=ppt/tags/tag22.xml><?xml version="1.0" encoding="utf-8"?>
<p:tagLst xmlns:a="http://schemas.openxmlformats.org/drawingml/2006/main" xmlns:r="http://schemas.openxmlformats.org/officeDocument/2006/relationships" xmlns:p="http://schemas.openxmlformats.org/presentationml/2006/main">
  <p:tag name="NUM" val="1"/>
</p:tagLst>
</file>

<file path=ppt/tags/tag23.xml><?xml version="1.0" encoding="utf-8"?>
<p:tagLst xmlns:a="http://schemas.openxmlformats.org/drawingml/2006/main" xmlns:r="http://schemas.openxmlformats.org/officeDocument/2006/relationships" xmlns:p="http://schemas.openxmlformats.org/presentationml/2006/main">
  <p:tag name="NUM" val="2"/>
</p:tagLst>
</file>

<file path=ppt/tags/tag24.xml><?xml version="1.0" encoding="utf-8"?>
<p:tagLst xmlns:a="http://schemas.openxmlformats.org/drawingml/2006/main" xmlns:r="http://schemas.openxmlformats.org/officeDocument/2006/relationships" xmlns:p="http://schemas.openxmlformats.org/presentationml/2006/main">
  <p:tag name="NUM" val="3"/>
</p:tagLst>
</file>

<file path=ppt/tags/tag25.xml><?xml version="1.0" encoding="utf-8"?>
<p:tagLst xmlns:a="http://schemas.openxmlformats.org/drawingml/2006/main" xmlns:r="http://schemas.openxmlformats.org/officeDocument/2006/relationships" xmlns:p="http://schemas.openxmlformats.org/presentationml/2006/main">
  <p:tag name="NUM" val="1"/>
</p:tagLst>
</file>

<file path=ppt/tags/tag26.xml><?xml version="1.0" encoding="utf-8"?>
<p:tagLst xmlns:a="http://schemas.openxmlformats.org/drawingml/2006/main" xmlns:r="http://schemas.openxmlformats.org/officeDocument/2006/relationships" xmlns:p="http://schemas.openxmlformats.org/presentationml/2006/main">
  <p:tag name="NUM" val="2"/>
</p:tagLst>
</file>

<file path=ppt/tags/tag27.xml><?xml version="1.0" encoding="utf-8"?>
<p:tagLst xmlns:a="http://schemas.openxmlformats.org/drawingml/2006/main" xmlns:r="http://schemas.openxmlformats.org/officeDocument/2006/relationships" xmlns:p="http://schemas.openxmlformats.org/presentationml/2006/main">
  <p:tag name="NUM" val="3"/>
</p:tagLst>
</file>

<file path=ppt/tags/tag28.xml><?xml version="1.0" encoding="utf-8"?>
<p:tagLst xmlns:a="http://schemas.openxmlformats.org/drawingml/2006/main" xmlns:r="http://schemas.openxmlformats.org/officeDocument/2006/relationships" xmlns:p="http://schemas.openxmlformats.org/presentationml/2006/main">
  <p:tag name="NUM" val="4"/>
</p:tagLst>
</file>

<file path=ppt/tags/tag29.xml><?xml version="1.0" encoding="utf-8"?>
<p:tagLst xmlns:a="http://schemas.openxmlformats.org/drawingml/2006/main" xmlns:r="http://schemas.openxmlformats.org/officeDocument/2006/relationships" xmlns:p="http://schemas.openxmlformats.org/presentationml/2006/main">
  <p:tag name="NUM" val="1"/>
</p:tagLst>
</file>

<file path=ppt/tags/tag3.xml><?xml version="1.0" encoding="utf-8"?>
<p:tagLst xmlns:a="http://schemas.openxmlformats.org/drawingml/2006/main" xmlns:r="http://schemas.openxmlformats.org/officeDocument/2006/relationships" xmlns:p="http://schemas.openxmlformats.org/presentationml/2006/main">
  <p:tag name="NUM" val="2"/>
</p:tagLst>
</file>

<file path=ppt/tags/tag30.xml><?xml version="1.0" encoding="utf-8"?>
<p:tagLst xmlns:a="http://schemas.openxmlformats.org/drawingml/2006/main" xmlns:r="http://schemas.openxmlformats.org/officeDocument/2006/relationships" xmlns:p="http://schemas.openxmlformats.org/presentationml/2006/main">
  <p:tag name="NUM" val="2"/>
</p:tagLst>
</file>

<file path=ppt/tags/tag31.xml><?xml version="1.0" encoding="utf-8"?>
<p:tagLst xmlns:a="http://schemas.openxmlformats.org/drawingml/2006/main" xmlns:r="http://schemas.openxmlformats.org/officeDocument/2006/relationships" xmlns:p="http://schemas.openxmlformats.org/presentationml/2006/main">
  <p:tag name="NUM" val="3"/>
</p:tagLst>
</file>

<file path=ppt/tags/tag32.xml><?xml version="1.0" encoding="utf-8"?>
<p:tagLst xmlns:a="http://schemas.openxmlformats.org/drawingml/2006/main" xmlns:r="http://schemas.openxmlformats.org/officeDocument/2006/relationships" xmlns:p="http://schemas.openxmlformats.org/presentationml/2006/main">
  <p:tag name="NUM" val="4"/>
</p:tagLst>
</file>

<file path=ppt/tags/tag33.xml><?xml version="1.0" encoding="utf-8"?>
<p:tagLst xmlns:a="http://schemas.openxmlformats.org/drawingml/2006/main" xmlns:r="http://schemas.openxmlformats.org/officeDocument/2006/relationships" xmlns:p="http://schemas.openxmlformats.org/presentationml/2006/main">
  <p:tag name="NUM" val="5"/>
</p:tagLst>
</file>

<file path=ppt/tags/tag34.xml><?xml version="1.0" encoding="utf-8"?>
<p:tagLst xmlns:a="http://schemas.openxmlformats.org/drawingml/2006/main" xmlns:r="http://schemas.openxmlformats.org/officeDocument/2006/relationships" xmlns:p="http://schemas.openxmlformats.org/presentationml/2006/main">
  <p:tag name="NUM" val="6"/>
</p:tagLst>
</file>

<file path=ppt/tags/tag35.xml><?xml version="1.0" encoding="utf-8"?>
<p:tagLst xmlns:a="http://schemas.openxmlformats.org/drawingml/2006/main" xmlns:r="http://schemas.openxmlformats.org/officeDocument/2006/relationships" xmlns:p="http://schemas.openxmlformats.org/presentationml/2006/main">
  <p:tag name="NUM" val="1"/>
</p:tagLst>
</file>

<file path=ppt/tags/tag36.xml><?xml version="1.0" encoding="utf-8"?>
<p:tagLst xmlns:a="http://schemas.openxmlformats.org/drawingml/2006/main" xmlns:r="http://schemas.openxmlformats.org/officeDocument/2006/relationships" xmlns:p="http://schemas.openxmlformats.org/presentationml/2006/main">
  <p:tag name="NUM" val="2"/>
</p:tagLst>
</file>

<file path=ppt/tags/tag37.xml><?xml version="1.0" encoding="utf-8"?>
<p:tagLst xmlns:a="http://schemas.openxmlformats.org/drawingml/2006/main" xmlns:r="http://schemas.openxmlformats.org/officeDocument/2006/relationships" xmlns:p="http://schemas.openxmlformats.org/presentationml/2006/main">
  <p:tag name="NUM" val="3"/>
</p:tagLst>
</file>

<file path=ppt/tags/tag38.xml><?xml version="1.0" encoding="utf-8"?>
<p:tagLst xmlns:a="http://schemas.openxmlformats.org/drawingml/2006/main" xmlns:r="http://schemas.openxmlformats.org/officeDocument/2006/relationships" xmlns:p="http://schemas.openxmlformats.org/presentationml/2006/main">
  <p:tag name="NUM" val="1"/>
</p:tagLst>
</file>

<file path=ppt/tags/tag39.xml><?xml version="1.0" encoding="utf-8"?>
<p:tagLst xmlns:a="http://schemas.openxmlformats.org/drawingml/2006/main" xmlns:r="http://schemas.openxmlformats.org/officeDocument/2006/relationships" xmlns:p="http://schemas.openxmlformats.org/presentationml/2006/main">
  <p:tag name="NUM" val="2"/>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3"/>
</p:tagLst>
</file>

<file path=ppt/tags/tag41.xml><?xml version="1.0" encoding="utf-8"?>
<p:tagLst xmlns:a="http://schemas.openxmlformats.org/drawingml/2006/main" xmlns:r="http://schemas.openxmlformats.org/officeDocument/2006/relationships" xmlns:p="http://schemas.openxmlformats.org/presentationml/2006/main">
  <p:tag name="NUM" val="1"/>
</p:tagLst>
</file>

<file path=ppt/tags/tag42.xml><?xml version="1.0" encoding="utf-8"?>
<p:tagLst xmlns:a="http://schemas.openxmlformats.org/drawingml/2006/main" xmlns:r="http://schemas.openxmlformats.org/officeDocument/2006/relationships" xmlns:p="http://schemas.openxmlformats.org/presentationml/2006/main">
  <p:tag name="NUM" val="2"/>
</p:tagLst>
</file>

<file path=ppt/tags/tag43.xml><?xml version="1.0" encoding="utf-8"?>
<p:tagLst xmlns:a="http://schemas.openxmlformats.org/drawingml/2006/main" xmlns:r="http://schemas.openxmlformats.org/officeDocument/2006/relationships" xmlns:p="http://schemas.openxmlformats.org/presentationml/2006/main">
  <p:tag name="NUM" val="3"/>
</p:tagLst>
</file>

<file path=ppt/tags/tag44.xml><?xml version="1.0" encoding="utf-8"?>
<p:tagLst xmlns:a="http://schemas.openxmlformats.org/drawingml/2006/main" xmlns:r="http://schemas.openxmlformats.org/officeDocument/2006/relationships" xmlns:p="http://schemas.openxmlformats.org/presentationml/2006/main">
  <p:tag name="NUM" val="1"/>
</p:tagLst>
</file>

<file path=ppt/tags/tag45.xml><?xml version="1.0" encoding="utf-8"?>
<p:tagLst xmlns:a="http://schemas.openxmlformats.org/drawingml/2006/main" xmlns:r="http://schemas.openxmlformats.org/officeDocument/2006/relationships" xmlns:p="http://schemas.openxmlformats.org/presentationml/2006/main">
  <p:tag name="NUM" val="2"/>
</p:tagLst>
</file>

<file path=ppt/tags/tag46.xml><?xml version="1.0" encoding="utf-8"?>
<p:tagLst xmlns:a="http://schemas.openxmlformats.org/drawingml/2006/main" xmlns:r="http://schemas.openxmlformats.org/officeDocument/2006/relationships" xmlns:p="http://schemas.openxmlformats.org/presentationml/2006/main">
  <p:tag name="NUM" val="3"/>
</p:tagLst>
</file>

<file path=ppt/tags/tag47.xml><?xml version="1.0" encoding="utf-8"?>
<p:tagLst xmlns:a="http://schemas.openxmlformats.org/drawingml/2006/main" xmlns:r="http://schemas.openxmlformats.org/officeDocument/2006/relationships" xmlns:p="http://schemas.openxmlformats.org/presentationml/2006/main">
  <p:tag name="NUM" val="1"/>
</p:tagLst>
</file>

<file path=ppt/tags/tag48.xml><?xml version="1.0" encoding="utf-8"?>
<p:tagLst xmlns:a="http://schemas.openxmlformats.org/drawingml/2006/main" xmlns:r="http://schemas.openxmlformats.org/officeDocument/2006/relationships" xmlns:p="http://schemas.openxmlformats.org/presentationml/2006/main">
  <p:tag name="NUM" val="2"/>
</p:tagLst>
</file>

<file path=ppt/tags/tag49.xml><?xml version="1.0" encoding="utf-8"?>
<p:tagLst xmlns:a="http://schemas.openxmlformats.org/drawingml/2006/main" xmlns:r="http://schemas.openxmlformats.org/officeDocument/2006/relationships" xmlns:p="http://schemas.openxmlformats.org/presentationml/2006/main">
  <p:tag name="NUM" val="3"/>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50.xml><?xml version="1.0" encoding="utf-8"?>
<p:tagLst xmlns:a="http://schemas.openxmlformats.org/drawingml/2006/main" xmlns:r="http://schemas.openxmlformats.org/officeDocument/2006/relationships" xmlns:p="http://schemas.openxmlformats.org/presentationml/2006/main">
  <p:tag name="NUM" val="1"/>
</p:tagLst>
</file>

<file path=ppt/tags/tag51.xml><?xml version="1.0" encoding="utf-8"?>
<p:tagLst xmlns:a="http://schemas.openxmlformats.org/drawingml/2006/main" xmlns:r="http://schemas.openxmlformats.org/officeDocument/2006/relationships" xmlns:p="http://schemas.openxmlformats.org/presentationml/2006/main">
  <p:tag name="NUM" val="2"/>
</p:tagLst>
</file>

<file path=ppt/tags/tag52.xml><?xml version="1.0" encoding="utf-8"?>
<p:tagLst xmlns:a="http://schemas.openxmlformats.org/drawingml/2006/main" xmlns:r="http://schemas.openxmlformats.org/officeDocument/2006/relationships" xmlns:p="http://schemas.openxmlformats.org/presentationml/2006/main">
  <p:tag name="NUM" val="3"/>
</p:tagLst>
</file>

<file path=ppt/tags/tag53.xml><?xml version="1.0" encoding="utf-8"?>
<p:tagLst xmlns:a="http://schemas.openxmlformats.org/drawingml/2006/main" xmlns:r="http://schemas.openxmlformats.org/officeDocument/2006/relationships" xmlns:p="http://schemas.openxmlformats.org/presentationml/2006/main">
  <p:tag name="NUM" val="4"/>
</p:tagLst>
</file>

<file path=ppt/tags/tag54.xml><?xml version="1.0" encoding="utf-8"?>
<p:tagLst xmlns:a="http://schemas.openxmlformats.org/drawingml/2006/main" xmlns:r="http://schemas.openxmlformats.org/officeDocument/2006/relationships" xmlns:p="http://schemas.openxmlformats.org/presentationml/2006/main">
  <p:tag name="NUM" val="1"/>
</p:tagLst>
</file>

<file path=ppt/tags/tag55.xml><?xml version="1.0" encoding="utf-8"?>
<p:tagLst xmlns:a="http://schemas.openxmlformats.org/drawingml/2006/main" xmlns:r="http://schemas.openxmlformats.org/officeDocument/2006/relationships" xmlns:p="http://schemas.openxmlformats.org/presentationml/2006/main">
  <p:tag name="NUM" val="2"/>
</p:tagLst>
</file>

<file path=ppt/tags/tag56.xml><?xml version="1.0" encoding="utf-8"?>
<p:tagLst xmlns:a="http://schemas.openxmlformats.org/drawingml/2006/main" xmlns:r="http://schemas.openxmlformats.org/officeDocument/2006/relationships" xmlns:p="http://schemas.openxmlformats.org/presentationml/2006/main">
  <p:tag name="NUM" val="3"/>
</p:tagLst>
</file>

<file path=ppt/tags/tag57.xml><?xml version="1.0" encoding="utf-8"?>
<p:tagLst xmlns:a="http://schemas.openxmlformats.org/drawingml/2006/main" xmlns:r="http://schemas.openxmlformats.org/officeDocument/2006/relationships" xmlns:p="http://schemas.openxmlformats.org/presentationml/2006/main">
  <p:tag name="NUM" val="4"/>
</p:tagLst>
</file>

<file path=ppt/tags/tag58.xml><?xml version="1.0" encoding="utf-8"?>
<p:tagLst xmlns:a="http://schemas.openxmlformats.org/drawingml/2006/main" xmlns:r="http://schemas.openxmlformats.org/officeDocument/2006/relationships" xmlns:p="http://schemas.openxmlformats.org/presentationml/2006/main">
  <p:tag name="NUM" val="1"/>
</p:tagLst>
</file>

<file path=ppt/tags/tag59.xml><?xml version="1.0" encoding="utf-8"?>
<p:tagLst xmlns:a="http://schemas.openxmlformats.org/drawingml/2006/main" xmlns:r="http://schemas.openxmlformats.org/officeDocument/2006/relationships" xmlns:p="http://schemas.openxmlformats.org/presentationml/2006/main">
  <p:tag name="NUM" val="2"/>
</p:tagLst>
</file>

<file path=ppt/tags/tag6.xml><?xml version="1.0" encoding="utf-8"?>
<p:tagLst xmlns:a="http://schemas.openxmlformats.org/drawingml/2006/main" xmlns:r="http://schemas.openxmlformats.org/officeDocument/2006/relationships" xmlns:p="http://schemas.openxmlformats.org/presentationml/2006/main">
  <p:tag name="NUM" val="3"/>
</p:tagLst>
</file>

<file path=ppt/tags/tag60.xml><?xml version="1.0" encoding="utf-8"?>
<p:tagLst xmlns:a="http://schemas.openxmlformats.org/drawingml/2006/main" xmlns:r="http://schemas.openxmlformats.org/officeDocument/2006/relationships" xmlns:p="http://schemas.openxmlformats.org/presentationml/2006/main">
  <p:tag name="NUM" val="3"/>
</p:tagLst>
</file>

<file path=ppt/tags/tag61.xml><?xml version="1.0" encoding="utf-8"?>
<p:tagLst xmlns:a="http://schemas.openxmlformats.org/drawingml/2006/main" xmlns:r="http://schemas.openxmlformats.org/officeDocument/2006/relationships" xmlns:p="http://schemas.openxmlformats.org/presentationml/2006/main">
  <p:tag name="NUM" val="4"/>
</p:tagLst>
</file>

<file path=ppt/tags/tag62.xml><?xml version="1.0" encoding="utf-8"?>
<p:tagLst xmlns:a="http://schemas.openxmlformats.org/drawingml/2006/main" xmlns:r="http://schemas.openxmlformats.org/officeDocument/2006/relationships" xmlns:p="http://schemas.openxmlformats.org/presentationml/2006/main">
  <p:tag name="NUM" val="1"/>
</p:tagLst>
</file>

<file path=ppt/tags/tag63.xml><?xml version="1.0" encoding="utf-8"?>
<p:tagLst xmlns:a="http://schemas.openxmlformats.org/drawingml/2006/main" xmlns:r="http://schemas.openxmlformats.org/officeDocument/2006/relationships" xmlns:p="http://schemas.openxmlformats.org/presentationml/2006/main">
  <p:tag name="NUM" val="2"/>
</p:tagLst>
</file>

<file path=ppt/tags/tag64.xml><?xml version="1.0" encoding="utf-8"?>
<p:tagLst xmlns:a="http://schemas.openxmlformats.org/drawingml/2006/main" xmlns:r="http://schemas.openxmlformats.org/officeDocument/2006/relationships" xmlns:p="http://schemas.openxmlformats.org/presentationml/2006/main">
  <p:tag name="NUM" val="3"/>
</p:tagLst>
</file>

<file path=ppt/tags/tag65.xml><?xml version="1.0" encoding="utf-8"?>
<p:tagLst xmlns:a="http://schemas.openxmlformats.org/drawingml/2006/main" xmlns:r="http://schemas.openxmlformats.org/officeDocument/2006/relationships" xmlns:p="http://schemas.openxmlformats.org/presentationml/2006/main">
  <p:tag name="NUM" val="4"/>
</p:tagLst>
</file>

<file path=ppt/tags/tag66.xml><?xml version="1.0" encoding="utf-8"?>
<p:tagLst xmlns:a="http://schemas.openxmlformats.org/drawingml/2006/main" xmlns:r="http://schemas.openxmlformats.org/officeDocument/2006/relationships" xmlns:p="http://schemas.openxmlformats.org/presentationml/2006/main">
  <p:tag name="NUM" val="1"/>
</p:tagLst>
</file>

<file path=ppt/tags/tag67.xml><?xml version="1.0" encoding="utf-8"?>
<p:tagLst xmlns:a="http://schemas.openxmlformats.org/drawingml/2006/main" xmlns:r="http://schemas.openxmlformats.org/officeDocument/2006/relationships" xmlns:p="http://schemas.openxmlformats.org/presentationml/2006/main">
  <p:tag name="NUM" val="2"/>
</p:tagLst>
</file>

<file path=ppt/tags/tag68.xml><?xml version="1.0" encoding="utf-8"?>
<p:tagLst xmlns:a="http://schemas.openxmlformats.org/drawingml/2006/main" xmlns:r="http://schemas.openxmlformats.org/officeDocument/2006/relationships" xmlns:p="http://schemas.openxmlformats.org/presentationml/2006/main">
  <p:tag name="NUM" val="3"/>
</p:tagLst>
</file>

<file path=ppt/tags/tag69.xml><?xml version="1.0" encoding="utf-8"?>
<p:tagLst xmlns:a="http://schemas.openxmlformats.org/drawingml/2006/main" xmlns:r="http://schemas.openxmlformats.org/officeDocument/2006/relationships" xmlns:p="http://schemas.openxmlformats.org/presentationml/2006/main">
  <p:tag name="NUM" val="4"/>
</p:tagLst>
</file>

<file path=ppt/tags/tag7.xml><?xml version="1.0" encoding="utf-8"?>
<p:tagLst xmlns:a="http://schemas.openxmlformats.org/drawingml/2006/main" xmlns:r="http://schemas.openxmlformats.org/officeDocument/2006/relationships" xmlns:p="http://schemas.openxmlformats.org/presentationml/2006/main">
  <p:tag name="NUM" val="4"/>
</p:tagLst>
</file>

<file path=ppt/tags/tag70.xml><?xml version="1.0" encoding="utf-8"?>
<p:tagLst xmlns:a="http://schemas.openxmlformats.org/drawingml/2006/main" xmlns:r="http://schemas.openxmlformats.org/officeDocument/2006/relationships" xmlns:p="http://schemas.openxmlformats.org/presentationml/2006/main">
  <p:tag name="NUM" val="1"/>
</p:tagLst>
</file>

<file path=ppt/tags/tag8.xml><?xml version="1.0" encoding="utf-8"?>
<p:tagLst xmlns:a="http://schemas.openxmlformats.org/drawingml/2006/main" xmlns:r="http://schemas.openxmlformats.org/officeDocument/2006/relationships" xmlns:p="http://schemas.openxmlformats.org/presentationml/2006/main">
  <p:tag name="NUM" val="1"/>
</p:tagLst>
</file>

<file path=ppt/tags/tag9.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palette_cssspnql">
  <a:themeElements>
    <a:clrScheme name="Personnalisé 1">
      <a:dk1>
        <a:sysClr val="windowText" lastClr="000000"/>
      </a:dk1>
      <a:lt1>
        <a:sysClr val="window" lastClr="FFFFFF"/>
      </a:lt1>
      <a:dk2>
        <a:srgbClr val="7F7F7F"/>
      </a:dk2>
      <a:lt2>
        <a:srgbClr val="D8D8D8"/>
      </a:lt2>
      <a:accent1>
        <a:srgbClr val="AB2328"/>
      </a:accent1>
      <a:accent2>
        <a:srgbClr val="FF9E1B"/>
      </a:accent2>
      <a:accent3>
        <a:srgbClr val="FFFFFF"/>
      </a:accent3>
      <a:accent4>
        <a:srgbClr val="FFFFFF"/>
      </a:accent4>
      <a:accent5>
        <a:srgbClr val="FFFFFF"/>
      </a:accent5>
      <a:accent6>
        <a:srgbClr val="FFFFF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Conception personnalisé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1A9D1B45D312B4885D02F378E9FC60E" ma:contentTypeVersion="17" ma:contentTypeDescription="Crée un document." ma:contentTypeScope="" ma:versionID="8bdadb176adda23da6c5f3da10d7859b">
  <xsd:schema xmlns:xsd="http://www.w3.org/2001/XMLSchema" xmlns:xs="http://www.w3.org/2001/XMLSchema" xmlns:p="http://schemas.microsoft.com/office/2006/metadata/properties" xmlns:ns2="78e29bca-0a3a-4b95-9e09-ff3624338c70" xmlns:ns3="6aed3a37-ad89-4e60-8fe5-6778fea5118f" targetNamespace="http://schemas.microsoft.com/office/2006/metadata/properties" ma:root="true" ma:fieldsID="5d4747fabc1de38c7b20c5bb52fc78d6" ns2:_="" ns3:_="">
    <xsd:import namespace="78e29bca-0a3a-4b95-9e09-ff3624338c70"/>
    <xsd:import namespace="6aed3a37-ad89-4e60-8fe5-6778fea5118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8e29bca-0a3a-4b95-9e09-ff3624338c7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5b4a66e6-351f-4bd1-b7f4-81fd8a7518e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aed3a37-ad89-4e60-8fe5-6778fea5118f"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15ff9c4a-6b0d-4723-992d-1943a44db672}" ma:internalName="TaxCatchAll" ma:showField="CatchAllData" ma:web="6aed3a37-ad89-4e60-8fe5-6778fea511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6aed3a37-ad89-4e60-8fe5-6778fea5118f">
      <UserInfo>
        <DisplayName>Isabelle Cornet</DisplayName>
        <AccountId>15</AccountId>
        <AccountType/>
      </UserInfo>
      <UserInfo>
        <DisplayName>SharingLinks.1dbd6c1f-4897-4892-8e4b-416bc9e719da.OrganizationEdit.49ee3979-8b82-4e01-8412-29dcd5389bdd</DisplayName>
        <AccountId>90</AccountId>
        <AccountType/>
      </UserInfo>
      <UserInfo>
        <DisplayName>SharingLinks.d3187924-8fd5-4989-9391-a966cbc199df.OrganizationEdit.a8ca27a1-9852-447e-b293-74efab1c12c7</DisplayName>
        <AccountId>105</AccountId>
        <AccountType/>
      </UserInfo>
      <UserInfo>
        <DisplayName>Yvette Perpignan</DisplayName>
        <AccountId>517</AccountId>
        <AccountType/>
      </UserInfo>
      <UserInfo>
        <DisplayName>Vincent Tapin</DisplayName>
        <AccountId>350</AccountId>
        <AccountType/>
      </UserInfo>
    </SharedWithUsers>
    <MediaServiceKeyPoints xmlns="78e29bca-0a3a-4b95-9e09-ff3624338c70" xsi:nil="true"/>
    <lcf76f155ced4ddcb4097134ff3c332f xmlns="78e29bca-0a3a-4b95-9e09-ff3624338c70">
      <Terms xmlns="http://schemas.microsoft.com/office/infopath/2007/PartnerControls"/>
    </lcf76f155ced4ddcb4097134ff3c332f>
    <TaxCatchAll xmlns="6aed3a37-ad89-4e60-8fe5-6778fea5118f" xsi:nil="true"/>
  </documentManagement>
</p:properties>
</file>

<file path=customXml/itemProps1.xml><?xml version="1.0" encoding="utf-8"?>
<ds:datastoreItem xmlns:ds="http://schemas.openxmlformats.org/officeDocument/2006/customXml" ds:itemID="{ECEE5A2D-40EF-497A-8AFA-0E409E79F38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8e29bca-0a3a-4b95-9e09-ff3624338c70"/>
    <ds:schemaRef ds:uri="6aed3a37-ad89-4e60-8fe5-6778fea5118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B7E2D32-4FDD-4266-880C-17595B801432}">
  <ds:schemaRefs>
    <ds:schemaRef ds:uri="http://schemas.microsoft.com/sharepoint/v3/contenttype/forms"/>
  </ds:schemaRefs>
</ds:datastoreItem>
</file>

<file path=customXml/itemProps3.xml><?xml version="1.0" encoding="utf-8"?>
<ds:datastoreItem xmlns:ds="http://schemas.openxmlformats.org/officeDocument/2006/customXml" ds:itemID="{E3D9F223-918A-45AF-9B53-56AB9E5E2182}">
  <ds:schemaRefs>
    <ds:schemaRef ds:uri="http://schemas.microsoft.com/office/2006/documentManagement/types"/>
    <ds:schemaRef ds:uri="http://www.w3.org/XML/1998/namespace"/>
    <ds:schemaRef ds:uri="http://purl.org/dc/dcmitype/"/>
    <ds:schemaRef ds:uri="6aed3a37-ad89-4e60-8fe5-6778fea5118f"/>
    <ds:schemaRef ds:uri="http://purl.org/dc/terms/"/>
    <ds:schemaRef ds:uri="http://schemas.microsoft.com/office/infopath/2007/PartnerControls"/>
    <ds:schemaRef ds:uri="http://schemas.microsoft.com/office/2006/metadata/properties"/>
    <ds:schemaRef ds:uri="http://schemas.openxmlformats.org/package/2006/metadata/core-properties"/>
    <ds:schemaRef ds:uri="78e29bca-0a3a-4b95-9e09-ff3624338c70"/>
    <ds:schemaRef ds:uri="http://purl.org/dc/elements/1.1/"/>
    <ds:schemaRef ds:uri="313ed5a5-0e78-4e79-9b49-b5b8190168d5"/>
    <ds:schemaRef ds:uri="7e12cd5e-7f04-4481-9f24-8d711e6f9db0"/>
  </ds:schemaRefs>
</ds:datastoreItem>
</file>

<file path=docProps/app.xml><?xml version="1.0" encoding="utf-8"?>
<Properties xmlns="http://schemas.openxmlformats.org/officeDocument/2006/extended-properties" xmlns:vt="http://schemas.openxmlformats.org/officeDocument/2006/docPropsVTypes">
  <Template>Tech presentation</Template>
  <TotalTime>17356</TotalTime>
  <Words>845</Words>
  <Application>Microsoft Office PowerPoint</Application>
  <PresentationFormat>Grand écran</PresentationFormat>
  <Paragraphs>136</Paragraphs>
  <Slides>20</Slides>
  <Notes>10</Notes>
  <HiddenSlides>0</HiddenSlides>
  <MMClips>0</MMClips>
  <ScaleCrop>false</ScaleCrop>
  <HeadingPairs>
    <vt:vector size="4" baseType="variant">
      <vt:variant>
        <vt:lpstr>Thème</vt:lpstr>
      </vt:variant>
      <vt:variant>
        <vt:i4>2</vt:i4>
      </vt:variant>
      <vt:variant>
        <vt:lpstr>Titres des diapositives</vt:lpstr>
      </vt:variant>
      <vt:variant>
        <vt:i4>20</vt:i4>
      </vt:variant>
    </vt:vector>
  </HeadingPairs>
  <TitlesOfParts>
    <vt:vector size="22" baseType="lpstr">
      <vt:lpstr>palette_cssspnql</vt:lpstr>
      <vt:lpstr>4_Conception personnalisée</vt:lpstr>
      <vt:lpstr>IT Outsourcing or …</vt:lpstr>
      <vt:lpstr>Cybersecurity as a Service  Yeah! I know, I like to be trendy</vt:lpstr>
      <vt:lpstr>Common Challenges</vt:lpstr>
      <vt:lpstr>Common Challenges</vt:lpstr>
      <vt:lpstr>Common Challenges</vt:lpstr>
      <vt:lpstr>The Goal of CSaaS Prevention and Support</vt:lpstr>
      <vt:lpstr>Equipment Includes</vt:lpstr>
      <vt:lpstr>Software Includes</vt:lpstr>
      <vt:lpstr>Veeam Cloud Backup</vt:lpstr>
      <vt:lpstr>Governance</vt:lpstr>
      <vt:lpstr>At This Point</vt:lpstr>
      <vt:lpstr>Team and Partners </vt:lpstr>
      <vt:lpstr>Team and Partners </vt:lpstr>
      <vt:lpstr>Contract</vt:lpstr>
      <vt:lpstr>Project Plan</vt:lpstr>
      <vt:lpstr>Project Plan</vt:lpstr>
      <vt:lpstr>Project Plan</vt:lpstr>
      <vt:lpstr>Documentation and First Report</vt:lpstr>
      <vt:lpstr>Documentation and First Report</vt:lpstr>
      <vt:lpstr>Thanks for Your Time and Attention  Questions?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Service d’impartation</dc:title>
  <dc:creator>Vincent Tapin</dc:creator>
  <cp:lastModifiedBy>Chantale Picard</cp:lastModifiedBy>
  <cp:revision>10</cp:revision>
  <cp:lastPrinted>2022-04-25T14:39:17Z</cp:lastPrinted>
  <dcterms:created xsi:type="dcterms:W3CDTF">2021-12-06T14:10:21Z</dcterms:created>
  <dcterms:modified xsi:type="dcterms:W3CDTF">2023-10-17T21:35:39Z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0x010100D1A9D1B45D312B4885D02F378E9FC60E</vt:lpwstr>
  </property>
  <property fmtid="{D5CDD505-2E9C-101B-9397-08002B2CF9AE}" pid="3" name="MediaServiceImageTags">
    <vt:lpwstr/>
  </property>
</Properties>
</file>