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71.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163.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188.xml"/>
  <Override ContentType="application/vnd.openxmlformats-officedocument.presentationml.slideLayout+xml" PartName="/ppt/slideLayouts/slideLayout47.xml"/>
  <Override ContentType="application/vnd.openxmlformats-officedocument.presentationml.slideLayout+xml" PartName="/ppt/slideLayouts/slideLayout165.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78.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81.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15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159.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150.xml"/>
  <Override ContentType="application/vnd.openxmlformats-officedocument.presentationml.slideLayout+xml" PartName="/ppt/slideLayouts/slideLayout40.xml"/>
  <Override ContentType="application/vnd.openxmlformats-officedocument.presentationml.slideLayout+xml" PartName="/ppt/slideLayouts/slideLayout185.xml"/>
  <Override ContentType="application/vnd.openxmlformats-officedocument.presentationml.slideLayout+xml" PartName="/ppt/slideLayouts/slideLayout133.xml"/>
  <Override ContentType="application/vnd.openxmlformats-officedocument.presentationml.slideLayout+xml" PartName="/ppt/slideLayouts/slideLayout176.xml"/>
  <Override ContentType="application/vnd.openxmlformats-officedocument.presentationml.slideLayout+xml" PartName="/ppt/slideLayouts/slideLayout183.xml"/>
  <Override ContentType="application/vnd.openxmlformats-officedocument.presentationml.slideLayout+xml" PartName="/ppt/slideLayouts/slideLayout17.xml"/>
  <Override ContentType="application/vnd.openxmlformats-officedocument.presentationml.slideLayout+xml" PartName="/ppt/slideLayouts/slideLayout166.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57.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174.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187.xml"/>
  <Override ContentType="application/vnd.openxmlformats-officedocument.presentationml.slideLayout+xml" PartName="/ppt/slideLayouts/slideLayout161.xml"/>
  <Override ContentType="application/vnd.openxmlformats-officedocument.presentationml.slideLayout+xml" PartName="/ppt/slideLayouts/slideLayout172.xml"/>
  <Override ContentType="application/vnd.openxmlformats-officedocument.presentationml.slideLayout+xml" PartName="/ppt/slideLayouts/slideLayout28.xml"/>
  <Override ContentType="application/vnd.openxmlformats-officedocument.presentationml.slideLayout+xml" PartName="/ppt/slideLayouts/slideLayout155.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6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189.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54.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170.xml"/>
  <Override ContentType="application/vnd.openxmlformats-officedocument.presentationml.slideLayout+xml" PartName="/ppt/slideLayouts/slideLayout2.xml"/>
  <Override ContentType="application/vnd.openxmlformats-officedocument.presentationml.slideLayout+xml" PartName="/ppt/slideLayouts/slideLayout180.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162.xml"/>
  <Override ContentType="application/vnd.openxmlformats-officedocument.presentationml.slideLayout+xml" PartName="/ppt/slideLayouts/slideLayout64.xml"/>
  <Override ContentType="application/vnd.openxmlformats-officedocument.presentationml.slideLayout+xml" PartName="/ppt/slideLayouts/slideLayout179.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82.xml"/>
  <Override ContentType="application/vnd.openxmlformats-officedocument.presentationml.slideLayout+xml" PartName="/ppt/slideLayouts/slideLayout118.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177.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164.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84.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167.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158.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75.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169.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156.xml"/>
  <Override ContentType="application/vnd.openxmlformats-officedocument.presentationml.slideLayout+xml" PartName="/ppt/slideLayouts/slideLayout186.xml"/>
  <Override ContentType="application/vnd.openxmlformats-officedocument.presentationml.slideLayout+xml" PartName="/ppt/slideLayouts/slideLayout173.xml"/>
  <Override ContentType="application/vnd.openxmlformats-officedocument.presentationml.slideLayout+xml" PartName="/ppt/slideLayouts/slideLayout160.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 id="2147483693" r:id="rId4"/>
    <p:sldMasterId id="2147483707" r:id="rId5"/>
    <p:sldMasterId id="2147483751" r:id="rId6"/>
    <p:sldMasterId id="214748379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Lst>
  <p:sldSz cy="6858000" cx="12192000"/>
  <p:notesSz cx="6858000" cy="9144000"/>
  <p:embeddedFontLst>
    <p:embeddedFont>
      <p:font typeface="Nunito Sans Light"/>
      <p:regular r:id="rId23"/>
      <p:bold r:id="rId24"/>
      <p:italic r:id="rId25"/>
      <p:boldItalic r:id="rId26"/>
    </p:embeddedFont>
    <p:embeddedFont>
      <p:font typeface="Nunito"/>
      <p:regular r:id="rId27"/>
      <p:bold r:id="rId28"/>
      <p:italic r:id="rId29"/>
      <p:boldItalic r:id="rId30"/>
    </p:embeddedFont>
    <p:embeddedFont>
      <p:font typeface="Nunito Sans Medium"/>
      <p:regular r:id="rId31"/>
      <p:bold r:id="rId32"/>
      <p:italic r:id="rId33"/>
      <p:boldItalic r:id="rId34"/>
    </p:embeddedFont>
    <p:embeddedFont>
      <p:font typeface="Helvetica Neue"/>
      <p:regular r:id="rId35"/>
      <p:bold r:id="rId36"/>
      <p:italic r:id="rId37"/>
      <p:boldItalic r:id="rId38"/>
    </p:embeddedFont>
    <p:embeddedFont>
      <p:font typeface="Nunito Sans"/>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3" roundtripDataSignature="AMtx7mgTQGM/wwA2iOwfuYmQodtNgWz+E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NunitoSans-bold.fntdata"/><Relationship Id="rId20" Type="http://schemas.openxmlformats.org/officeDocument/2006/relationships/slide" Target="slides/slide12.xml"/><Relationship Id="rId42" Type="http://schemas.openxmlformats.org/officeDocument/2006/relationships/font" Target="fonts/NunitoSans-boldItalic.fntdata"/><Relationship Id="rId41" Type="http://schemas.openxmlformats.org/officeDocument/2006/relationships/font" Target="fonts/NunitoSans-italic.fntdata"/><Relationship Id="rId22" Type="http://schemas.openxmlformats.org/officeDocument/2006/relationships/slide" Target="slides/slide14.xml"/><Relationship Id="rId21" Type="http://schemas.openxmlformats.org/officeDocument/2006/relationships/slide" Target="slides/slide13.xml"/><Relationship Id="rId43" Type="http://customschemas.google.com/relationships/presentationmetadata" Target="metadata"/><Relationship Id="rId24" Type="http://schemas.openxmlformats.org/officeDocument/2006/relationships/font" Target="fonts/NunitoSansLight-bold.fntdata"/><Relationship Id="rId23" Type="http://schemas.openxmlformats.org/officeDocument/2006/relationships/font" Target="fonts/NunitoSansLight-regular.fntdata"/><Relationship Id="rId1" Type="http://schemas.openxmlformats.org/officeDocument/2006/relationships/theme" Target="theme/theme5.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1.xml"/><Relationship Id="rId26" Type="http://schemas.openxmlformats.org/officeDocument/2006/relationships/font" Target="fonts/NunitoSansLight-boldItalic.fntdata"/><Relationship Id="rId25" Type="http://schemas.openxmlformats.org/officeDocument/2006/relationships/font" Target="fonts/NunitoSansLight-italic.fntdata"/><Relationship Id="rId28" Type="http://schemas.openxmlformats.org/officeDocument/2006/relationships/font" Target="fonts/Nunito-bold.fntdata"/><Relationship Id="rId27" Type="http://schemas.openxmlformats.org/officeDocument/2006/relationships/font" Target="fonts/Nunito-regular.fntdata"/><Relationship Id="rId5" Type="http://schemas.openxmlformats.org/officeDocument/2006/relationships/slideMaster" Target="slideMasters/slideMaster3.xml"/><Relationship Id="rId6" Type="http://schemas.openxmlformats.org/officeDocument/2006/relationships/slideMaster" Target="slideMasters/slideMaster4.xml"/><Relationship Id="rId29" Type="http://schemas.openxmlformats.org/officeDocument/2006/relationships/font" Target="fonts/Nunito-italic.fntdata"/><Relationship Id="rId7" Type="http://schemas.openxmlformats.org/officeDocument/2006/relationships/slideMaster" Target="slideMasters/slideMaster5.xml"/><Relationship Id="rId8" Type="http://schemas.openxmlformats.org/officeDocument/2006/relationships/notesMaster" Target="notesMasters/notesMaster1.xml"/><Relationship Id="rId31" Type="http://schemas.openxmlformats.org/officeDocument/2006/relationships/font" Target="fonts/NunitoSansMedium-regular.fntdata"/><Relationship Id="rId30" Type="http://schemas.openxmlformats.org/officeDocument/2006/relationships/font" Target="fonts/Nunito-boldItalic.fntdata"/><Relationship Id="rId11" Type="http://schemas.openxmlformats.org/officeDocument/2006/relationships/slide" Target="slides/slide3.xml"/><Relationship Id="rId33" Type="http://schemas.openxmlformats.org/officeDocument/2006/relationships/font" Target="fonts/NunitoSansMedium-italic.fntdata"/><Relationship Id="rId10" Type="http://schemas.openxmlformats.org/officeDocument/2006/relationships/slide" Target="slides/slide2.xml"/><Relationship Id="rId32" Type="http://schemas.openxmlformats.org/officeDocument/2006/relationships/font" Target="fonts/NunitoSansMedium-bold.fntdata"/><Relationship Id="rId13" Type="http://schemas.openxmlformats.org/officeDocument/2006/relationships/slide" Target="slides/slide5.xml"/><Relationship Id="rId35" Type="http://schemas.openxmlformats.org/officeDocument/2006/relationships/font" Target="fonts/HelveticaNeue-regular.fntdata"/><Relationship Id="rId12" Type="http://schemas.openxmlformats.org/officeDocument/2006/relationships/slide" Target="slides/slide4.xml"/><Relationship Id="rId34" Type="http://schemas.openxmlformats.org/officeDocument/2006/relationships/font" Target="fonts/NunitoSansMedium-boldItalic.fntdata"/><Relationship Id="rId15" Type="http://schemas.openxmlformats.org/officeDocument/2006/relationships/slide" Target="slides/slide7.xml"/><Relationship Id="rId37" Type="http://schemas.openxmlformats.org/officeDocument/2006/relationships/font" Target="fonts/HelveticaNeue-italic.fntdata"/><Relationship Id="rId14" Type="http://schemas.openxmlformats.org/officeDocument/2006/relationships/slide" Target="slides/slide6.xml"/><Relationship Id="rId36" Type="http://schemas.openxmlformats.org/officeDocument/2006/relationships/font" Target="fonts/HelveticaNeue-bold.fntdata"/><Relationship Id="rId17" Type="http://schemas.openxmlformats.org/officeDocument/2006/relationships/slide" Target="slides/slide9.xml"/><Relationship Id="rId39" Type="http://schemas.openxmlformats.org/officeDocument/2006/relationships/font" Target="fonts/NunitoSans-regular.fntdata"/><Relationship Id="rId16" Type="http://schemas.openxmlformats.org/officeDocument/2006/relationships/slide" Target="slides/slide8.xml"/><Relationship Id="rId38" Type="http://schemas.openxmlformats.org/officeDocument/2006/relationships/font" Target="fonts/HelveticaNeue-boldItalic.fntdata"/><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000">
                <a:solidFill>
                  <a:srgbClr val="444444"/>
                </a:solidFill>
                <a:highlight>
                  <a:srgbClr val="FFFFFF"/>
                </a:highlight>
                <a:latin typeface="Arial"/>
                <a:ea typeface="Arial"/>
                <a:cs typeface="Arial"/>
                <a:sym typeface="Arial"/>
              </a:rPr>
              <a:t>General topic: Connectivity amongst health care systems and the implementation of a shared care record</a:t>
            </a:r>
            <a:endParaRPr/>
          </a:p>
        </p:txBody>
      </p:sp>
      <p:sp>
        <p:nvSpPr>
          <p:cNvPr id="1335" name="Google Shape;133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4" name="Shape 1474"/>
        <p:cNvGrpSpPr/>
        <p:nvPr/>
      </p:nvGrpSpPr>
      <p:grpSpPr>
        <a:xfrm>
          <a:off x="0" y="0"/>
          <a:ext cx="0" cy="0"/>
          <a:chOff x="0" y="0"/>
          <a:chExt cx="0" cy="0"/>
        </a:xfrm>
      </p:grpSpPr>
      <p:sp>
        <p:nvSpPr>
          <p:cNvPr id="1475" name="Google Shape;1475;g24fb561eddc_0_30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76" name="Google Shape;1476;g24fb561eddc_0_301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7" name="Google Shape;1477;g24fb561eddc_0_301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0" name="Shape 1510"/>
        <p:cNvGrpSpPr/>
        <p:nvPr/>
      </p:nvGrpSpPr>
      <p:grpSpPr>
        <a:xfrm>
          <a:off x="0" y="0"/>
          <a:ext cx="0" cy="0"/>
          <a:chOff x="0" y="0"/>
          <a:chExt cx="0" cy="0"/>
        </a:xfrm>
      </p:grpSpPr>
      <p:sp>
        <p:nvSpPr>
          <p:cNvPr id="1511" name="Google Shape;1511;g24fb561eddc_0_20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12" name="Google Shape;1512;g24fb561eddc_0_206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83272"/>
              </a:lnSpc>
              <a:spcBef>
                <a:spcPts val="0"/>
              </a:spcBef>
              <a:spcAft>
                <a:spcPts val="0"/>
              </a:spcAft>
              <a:buClr>
                <a:schemeClr val="dk1"/>
              </a:buClr>
              <a:buSzPts val="1100"/>
              <a:buFont typeface="Arial"/>
              <a:buNone/>
            </a:pPr>
            <a:r>
              <a:rPr b="1" lang="en-GB" sz="1450">
                <a:solidFill>
                  <a:srgbClr val="667777"/>
                </a:solidFill>
                <a:highlight>
                  <a:schemeClr val="lt1"/>
                </a:highlight>
                <a:latin typeface="Arial"/>
                <a:ea typeface="Arial"/>
                <a:cs typeface="Arial"/>
                <a:sym typeface="Arial"/>
              </a:rPr>
              <a:t>Shared care records can positively impact the quality of patient care provided and the efficiency of services</a:t>
            </a:r>
            <a:endParaRPr b="1" sz="1450">
              <a:solidFill>
                <a:srgbClr val="667777"/>
              </a:solidFill>
              <a:highlight>
                <a:schemeClr val="lt1"/>
              </a:highlight>
              <a:latin typeface="Arial"/>
              <a:ea typeface="Arial"/>
              <a:cs typeface="Arial"/>
              <a:sym typeface="Arial"/>
            </a:endParaRPr>
          </a:p>
          <a:p>
            <a:pPr indent="-304800" lvl="0" marL="457200" rtl="0" algn="l">
              <a:lnSpc>
                <a:spcPct val="150000"/>
              </a:lnSpc>
              <a:spcBef>
                <a:spcPts val="100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efficiency</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Clinical</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Offers a holistic picture of the patient</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Supports workflow; improved access to patient health and social determinant information across multiple providers and care settings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communication between referrers and service providers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Operations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Help to reduce unnecessary or repetitive testing</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medications management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Safety improvements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Reduced wait times; an ED is able to reduce admissions into hospital and length of time patients are in the department, resulting from the availability of information at the point of care. Some ED admission can be avoided because care providers are able to make informed decisions using a shared care record; patients admitted can be treated more quickly and efficiently in ED with reduced risk as shared care records can provide medication or treatment history, etc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Reducing readmissions through more integrated discharge plans and management </a:t>
            </a:r>
            <a:endParaRPr>
              <a:solidFill>
                <a:srgbClr val="5F5F5F"/>
              </a:solidFill>
              <a:latin typeface="Nunito Sans"/>
              <a:ea typeface="Nunito Sans"/>
              <a:cs typeface="Nunito Sans"/>
              <a:sym typeface="Nunito Sans"/>
            </a:endParaRPr>
          </a:p>
          <a:p>
            <a:pPr indent="-304800" lvl="0" marL="4572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experience</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The shared card record offers a driver for coordination across the continuum of care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Care providers are informed on the status of the patient; patients and caregivers not having to repeat their care journey everywhere they go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Better and faster clinical decisions based on richer and more timely information</a:t>
            </a:r>
            <a:endParaRPr>
              <a:solidFill>
                <a:srgbClr val="5F5F5F"/>
              </a:solidFill>
              <a:latin typeface="Nunito Sans"/>
              <a:ea typeface="Nunito Sans"/>
              <a:cs typeface="Nunito Sans"/>
              <a:sym typeface="Nunito Sans"/>
            </a:endParaRPr>
          </a:p>
          <a:p>
            <a:pPr indent="-304800" lvl="0" marL="4572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outcomes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Improved health outcomes for patients </a:t>
            </a:r>
            <a:endParaRPr>
              <a:solidFill>
                <a:srgbClr val="5F5F5F"/>
              </a:solidFill>
              <a:latin typeface="Nunito Sans"/>
              <a:ea typeface="Nunito Sans"/>
              <a:cs typeface="Nunito Sans"/>
              <a:sym typeface="Nunito Sans"/>
            </a:endParaRPr>
          </a:p>
          <a:p>
            <a:pPr indent="-304800" lvl="1" marL="9144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experience for the provider, patient and caregiver</a:t>
            </a:r>
            <a:endParaRPr/>
          </a:p>
        </p:txBody>
      </p:sp>
      <p:sp>
        <p:nvSpPr>
          <p:cNvPr id="1513" name="Google Shape;1513;g24fb561eddc_0_206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5" name="Shape 1525"/>
        <p:cNvGrpSpPr/>
        <p:nvPr/>
      </p:nvGrpSpPr>
      <p:grpSpPr>
        <a:xfrm>
          <a:off x="0" y="0"/>
          <a:ext cx="0" cy="0"/>
          <a:chOff x="0" y="0"/>
          <a:chExt cx="0" cy="0"/>
        </a:xfrm>
      </p:grpSpPr>
      <p:sp>
        <p:nvSpPr>
          <p:cNvPr id="1526" name="Google Shape;1526;p13:notes"/>
          <p:cNvSpPr/>
          <p:nvPr>
            <p:ph idx="2" type="sldImg"/>
          </p:nvPr>
        </p:nvSpPr>
        <p:spPr>
          <a:xfrm>
            <a:off x="-10215563" y="5684838"/>
            <a:ext cx="27289126" cy="15351125"/>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7" name="Google Shape;1527;p13:notes"/>
          <p:cNvSpPr txBox="1"/>
          <p:nvPr>
            <p:ph idx="1" type="body"/>
          </p:nvPr>
        </p:nvSpPr>
        <p:spPr>
          <a:xfrm>
            <a:off x="685800" y="21888746"/>
            <a:ext cx="5486400" cy="17909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GB" sz="1400"/>
              <a:t>Here is a summary of the </a:t>
            </a:r>
            <a:r>
              <a:rPr b="1" lang="en-GB" sz="1400"/>
              <a:t>Key Benefits</a:t>
            </a:r>
            <a:r>
              <a:rPr lang="en-GB" sz="1400"/>
              <a:t> of a shared care record and how they support a </a:t>
            </a:r>
            <a:r>
              <a:rPr lang="en-GB" sz="1400"/>
              <a:t>integrated</a:t>
            </a:r>
            <a:r>
              <a:rPr lang="en-GB" sz="1400"/>
              <a:t> person-centre record </a:t>
            </a:r>
            <a:endParaRPr sz="1400"/>
          </a:p>
          <a:p>
            <a:pPr indent="0" lvl="0" marL="0" rtl="0" algn="l">
              <a:lnSpc>
                <a:spcPct val="100000"/>
              </a:lnSpc>
              <a:spcBef>
                <a:spcPts val="0"/>
              </a:spcBef>
              <a:spcAft>
                <a:spcPts val="0"/>
              </a:spcAft>
              <a:buSzPts val="1400"/>
              <a:buNone/>
            </a:pPr>
            <a:r>
              <a:rPr lang="en-GB" sz="1400"/>
              <a:t>All of these ultimately lead to better outcomes for patients and a better care experience for providers, patients and caregivers </a:t>
            </a:r>
            <a:endParaRPr sz="1400"/>
          </a:p>
          <a:p>
            <a:pPr indent="0" lvl="0" marL="0" rtl="0" algn="l">
              <a:lnSpc>
                <a:spcPct val="100000"/>
              </a:lnSpc>
              <a:spcBef>
                <a:spcPts val="0"/>
              </a:spcBef>
              <a:spcAft>
                <a:spcPts val="0"/>
              </a:spcAft>
              <a:buSzPts val="1400"/>
              <a:buNone/>
            </a:pPr>
            <a:r>
              <a:t/>
            </a:r>
            <a:endParaRPr sz="1400"/>
          </a:p>
          <a:p>
            <a:pPr indent="0" lvl="0" marL="0" rtl="0" algn="l">
              <a:lnSpc>
                <a:spcPct val="100000"/>
              </a:lnSpc>
              <a:spcBef>
                <a:spcPts val="0"/>
              </a:spcBef>
              <a:spcAft>
                <a:spcPts val="0"/>
              </a:spcAft>
              <a:buSzPts val="1400"/>
              <a:buNone/>
            </a:pPr>
            <a:r>
              <a:t/>
            </a:r>
            <a:endParaRPr sz="1400"/>
          </a:p>
          <a:p>
            <a:pPr indent="0" lvl="0" marL="0" rtl="0" algn="l">
              <a:lnSpc>
                <a:spcPct val="100000"/>
              </a:lnSpc>
              <a:spcBef>
                <a:spcPts val="0"/>
              </a:spcBef>
              <a:spcAft>
                <a:spcPts val="0"/>
              </a:spcAft>
              <a:buSzPts val="1400"/>
              <a:buNone/>
            </a:pPr>
            <a:r>
              <a:t/>
            </a:r>
            <a:endParaRPr sz="1400"/>
          </a:p>
          <a:p>
            <a:pPr indent="0" lvl="0" marL="0" rtl="0" algn="l">
              <a:lnSpc>
                <a:spcPct val="183272"/>
              </a:lnSpc>
              <a:spcBef>
                <a:spcPts val="0"/>
              </a:spcBef>
              <a:spcAft>
                <a:spcPts val="0"/>
              </a:spcAft>
              <a:buClr>
                <a:schemeClr val="dk1"/>
              </a:buClr>
              <a:buSzPts val="1400"/>
              <a:buFont typeface="Arial"/>
              <a:buNone/>
            </a:pPr>
            <a:r>
              <a:rPr b="1" lang="en-GB" sz="1450">
                <a:solidFill>
                  <a:srgbClr val="667777"/>
                </a:solidFill>
                <a:highlight>
                  <a:schemeClr val="lt1"/>
                </a:highlight>
                <a:latin typeface="Arial"/>
                <a:ea typeface="Arial"/>
                <a:cs typeface="Arial"/>
                <a:sym typeface="Arial"/>
              </a:rPr>
              <a:t>Shared care records can positively impact the quality of patient care provided and the efficiency of services</a:t>
            </a:r>
            <a:endParaRPr b="1" sz="1450">
              <a:solidFill>
                <a:srgbClr val="667777"/>
              </a:solidFill>
              <a:highlight>
                <a:schemeClr val="lt1"/>
              </a:highlight>
              <a:latin typeface="Arial"/>
              <a:ea typeface="Arial"/>
              <a:cs typeface="Arial"/>
              <a:sym typeface="Arial"/>
            </a:endParaRPr>
          </a:p>
          <a:p>
            <a:pPr indent="-304800" lvl="0" marL="457200" rtl="0" algn="l">
              <a:lnSpc>
                <a:spcPct val="150000"/>
              </a:lnSpc>
              <a:spcBef>
                <a:spcPts val="100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efficiency</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Clinical</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Offers a holistic picture of the patient</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Supports workflow; improved access to patient health and social determinant information across multiple providers and care settings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communication between referrers and service providers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Operations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Help to reduce unnecessary or repetitive testing</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medications management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Safety improvements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Reduced wait times; an ED is able to reduce admissions into hospital and length of time patients are in the department, resulting from the availability of information at the point of care. Some ED admission can be avoided because care providers are able to make informed decisions using a shared care record; patients admitted can be treated more quickly and efficiently in ED with reduced risk as shared care records can provide medication or treatment history, etc </a:t>
            </a:r>
            <a:endParaRPr>
              <a:solidFill>
                <a:srgbClr val="5F5F5F"/>
              </a:solidFill>
              <a:latin typeface="Nunito Sans"/>
              <a:ea typeface="Nunito Sans"/>
              <a:cs typeface="Nunito Sans"/>
              <a:sym typeface="Nunito Sans"/>
            </a:endParaRPr>
          </a:p>
          <a:p>
            <a:pPr indent="-304800" lvl="2" marL="13716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Reducing readmissions through more integrated discharge plans and management </a:t>
            </a:r>
            <a:endParaRPr>
              <a:solidFill>
                <a:srgbClr val="5F5F5F"/>
              </a:solidFill>
              <a:latin typeface="Nunito Sans"/>
              <a:ea typeface="Nunito Sans"/>
              <a:cs typeface="Nunito Sans"/>
              <a:sym typeface="Nunito Sans"/>
            </a:endParaRPr>
          </a:p>
          <a:p>
            <a:pPr indent="-304800" lvl="0" marL="4572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experience</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The shared card record offers a driver for coordination across the continuum of care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Care providers are informed on the status of the patient; patients and caregivers not having to repeat their care journey everywhere they go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Better and faster clinical decisions based on richer and more timely information</a:t>
            </a:r>
            <a:endParaRPr>
              <a:solidFill>
                <a:srgbClr val="5F5F5F"/>
              </a:solidFill>
              <a:latin typeface="Nunito Sans"/>
              <a:ea typeface="Nunito Sans"/>
              <a:cs typeface="Nunito Sans"/>
              <a:sym typeface="Nunito Sans"/>
            </a:endParaRPr>
          </a:p>
          <a:p>
            <a:pPr indent="-304800" lvl="0" marL="4572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outcomes </a:t>
            </a:r>
            <a:endParaRPr>
              <a:solidFill>
                <a:srgbClr val="5F5F5F"/>
              </a:solidFill>
              <a:latin typeface="Nunito Sans"/>
              <a:ea typeface="Nunito Sans"/>
              <a:cs typeface="Nunito Sans"/>
              <a:sym typeface="Nunito Sans"/>
            </a:endParaRPr>
          </a:p>
          <a:p>
            <a:pPr indent="-317500" lvl="1" marL="914400" rtl="0" algn="l">
              <a:lnSpc>
                <a:spcPct val="150000"/>
              </a:lnSpc>
              <a:spcBef>
                <a:spcPts val="0"/>
              </a:spcBef>
              <a:spcAft>
                <a:spcPts val="0"/>
              </a:spcAft>
              <a:buClr>
                <a:srgbClr val="5F5F5F"/>
              </a:buClr>
              <a:buSzPts val="1400"/>
              <a:buFont typeface="Nunito Sans"/>
              <a:buChar char="◆"/>
            </a:pPr>
            <a:r>
              <a:rPr lang="en-GB">
                <a:solidFill>
                  <a:srgbClr val="5F5F5F"/>
                </a:solidFill>
                <a:latin typeface="Nunito Sans"/>
                <a:ea typeface="Nunito Sans"/>
                <a:cs typeface="Nunito Sans"/>
                <a:sym typeface="Nunito Sans"/>
              </a:rPr>
              <a:t>Improved health outcomes for patients </a:t>
            </a:r>
            <a:endParaRPr>
              <a:solidFill>
                <a:srgbClr val="5F5F5F"/>
              </a:solidFill>
              <a:latin typeface="Nunito Sans"/>
              <a:ea typeface="Nunito Sans"/>
              <a:cs typeface="Nunito Sans"/>
              <a:sym typeface="Nunito Sans"/>
            </a:endParaRPr>
          </a:p>
          <a:p>
            <a:pPr indent="-304800" lvl="1" marL="914400" rtl="0" algn="l">
              <a:lnSpc>
                <a:spcPct val="150000"/>
              </a:lnSpc>
              <a:spcBef>
                <a:spcPts val="0"/>
              </a:spcBef>
              <a:spcAft>
                <a:spcPts val="0"/>
              </a:spcAft>
              <a:buClr>
                <a:srgbClr val="5F5F5F"/>
              </a:buClr>
              <a:buSzPts val="1200"/>
              <a:buFont typeface="Nunito Sans"/>
              <a:buChar char="◆"/>
            </a:pPr>
            <a:r>
              <a:rPr lang="en-GB">
                <a:solidFill>
                  <a:srgbClr val="5F5F5F"/>
                </a:solidFill>
                <a:latin typeface="Nunito Sans"/>
                <a:ea typeface="Nunito Sans"/>
                <a:cs typeface="Nunito Sans"/>
                <a:sym typeface="Nunito Sans"/>
              </a:rPr>
              <a:t>Improved experience for the provider, patient and caregiver</a:t>
            </a:r>
            <a:endParaRPr sz="1400"/>
          </a:p>
        </p:txBody>
      </p:sp>
      <p:sp>
        <p:nvSpPr>
          <p:cNvPr id="1528" name="Google Shape;1528;p13:notes"/>
          <p:cNvSpPr txBox="1"/>
          <p:nvPr>
            <p:ph idx="12" type="sldNum"/>
          </p:nvPr>
        </p:nvSpPr>
        <p:spPr>
          <a:xfrm>
            <a:off x="3884613" y="43201061"/>
            <a:ext cx="2971800" cy="22815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en-GB"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9" name="Shape 1549"/>
        <p:cNvGrpSpPr/>
        <p:nvPr/>
      </p:nvGrpSpPr>
      <p:grpSpPr>
        <a:xfrm>
          <a:off x="0" y="0"/>
          <a:ext cx="0" cy="0"/>
          <a:chOff x="0" y="0"/>
          <a:chExt cx="0" cy="0"/>
        </a:xfrm>
      </p:grpSpPr>
      <p:sp>
        <p:nvSpPr>
          <p:cNvPr id="1550" name="Google Shape;1550;g24fb561eddc_0_34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1" name="Google Shape;1551;g24fb561eddc_0_34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6" name="Shape 1556"/>
        <p:cNvGrpSpPr/>
        <p:nvPr/>
      </p:nvGrpSpPr>
      <p:grpSpPr>
        <a:xfrm>
          <a:off x="0" y="0"/>
          <a:ext cx="0" cy="0"/>
          <a:chOff x="0" y="0"/>
          <a:chExt cx="0" cy="0"/>
        </a:xfrm>
      </p:grpSpPr>
      <p:sp>
        <p:nvSpPr>
          <p:cNvPr id="1557" name="Google Shape;1557;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8" name="Google Shape;155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Michael Craig is the Vice President of National Solutions at Orion Health with responsibility for promoting Orion Health solutions and partner solutions to the Canadian marketplace. He has led many of Orion Health’s Electronic Health Records (EHR) initiatives across Canada and in Australia from a Sales and Marketing perspective. Michael has worked in a variety of healthcare roles over the past 25 years in Canada, Australia and New Zealand and has gained considerable experience in solution architecture, clinical requirements gathering and clinical workflow mapping. </a:t>
            </a:r>
            <a:endParaRPr sz="11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1343" name="Google Shape;134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7" name="Shape 1347"/>
        <p:cNvGrpSpPr/>
        <p:nvPr/>
      </p:nvGrpSpPr>
      <p:grpSpPr>
        <a:xfrm>
          <a:off x="0" y="0"/>
          <a:ext cx="0" cy="0"/>
          <a:chOff x="0" y="0"/>
          <a:chExt cx="0" cy="0"/>
        </a:xfrm>
      </p:grpSpPr>
      <p:sp>
        <p:nvSpPr>
          <p:cNvPr id="1348" name="Google Shape;1348;g24fb561eddc_0_7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9" name="Google Shape;1349;g24fb561eddc_0_79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0" name="Google Shape;1350;g24fb561eddc_0_79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4" name="Shape 1354"/>
        <p:cNvGrpSpPr/>
        <p:nvPr/>
      </p:nvGrpSpPr>
      <p:grpSpPr>
        <a:xfrm>
          <a:off x="0" y="0"/>
          <a:ext cx="0" cy="0"/>
          <a:chOff x="0" y="0"/>
          <a:chExt cx="0" cy="0"/>
        </a:xfrm>
      </p:grpSpPr>
      <p:sp>
        <p:nvSpPr>
          <p:cNvPr id="1355" name="Google Shape;1355;g24fb561eddc_0_3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56" name="Google Shape;1356;g24fb561eddc_0_399: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292100" lvl="0" marL="457200" rtl="0" algn="l">
              <a:lnSpc>
                <a:spcPct val="115000"/>
              </a:lnSpc>
              <a:spcBef>
                <a:spcPts val="0"/>
              </a:spcBef>
              <a:spcAft>
                <a:spcPts val="0"/>
              </a:spcAft>
              <a:buClr>
                <a:srgbClr val="434343"/>
              </a:buClr>
              <a:buSzPts val="1000"/>
              <a:buFont typeface="Nunito Sans"/>
              <a:buChar char="●"/>
            </a:pPr>
            <a:r>
              <a:rPr lang="en-GB" sz="1000">
                <a:solidFill>
                  <a:srgbClr val="434343"/>
                </a:solidFill>
                <a:latin typeface="Nunito Sans"/>
                <a:ea typeface="Nunito Sans"/>
                <a:cs typeface="Nunito Sans"/>
                <a:sym typeface="Nunito Sans"/>
              </a:rPr>
              <a:t>We are improving the clinician experience by providing the right data, automating key processes, and facilitating better clinician-patient partnerships</a:t>
            </a:r>
            <a:endParaRPr sz="1000">
              <a:solidFill>
                <a:srgbClr val="434343"/>
              </a:solidFill>
              <a:latin typeface="Nunito Sans"/>
              <a:ea typeface="Nunito Sans"/>
              <a:cs typeface="Nunito Sans"/>
              <a:sym typeface="Nunito Sans"/>
            </a:endParaRPr>
          </a:p>
          <a:p>
            <a:pPr indent="-292100" lvl="0" marL="457200" rtl="0" algn="l">
              <a:lnSpc>
                <a:spcPct val="115000"/>
              </a:lnSpc>
              <a:spcBef>
                <a:spcPts val="0"/>
              </a:spcBef>
              <a:spcAft>
                <a:spcPts val="0"/>
              </a:spcAft>
              <a:buClr>
                <a:srgbClr val="434343"/>
              </a:buClr>
              <a:buSzPts val="1000"/>
              <a:buFont typeface="Nunito Sans"/>
              <a:buChar char="●"/>
            </a:pPr>
            <a:r>
              <a:rPr lang="en-GB" sz="1000">
                <a:solidFill>
                  <a:srgbClr val="434343"/>
                </a:solidFill>
                <a:latin typeface="Nunito Sans"/>
                <a:ea typeface="Nunito Sans"/>
                <a:cs typeface="Nunito Sans"/>
                <a:sym typeface="Nunito Sans"/>
              </a:rPr>
              <a:t>We are improving the patient experience by empowering people to actively manage their own care and making healthcare accessible to all</a:t>
            </a:r>
            <a:endParaRPr sz="1000">
              <a:solidFill>
                <a:srgbClr val="434343"/>
              </a:solidFill>
              <a:latin typeface="Nunito Sans"/>
              <a:ea typeface="Nunito Sans"/>
              <a:cs typeface="Nunito Sans"/>
              <a:sym typeface="Nunito Sans"/>
            </a:endParaRPr>
          </a:p>
          <a:p>
            <a:pPr indent="-298450" lvl="0" marL="457200" rtl="0" algn="l">
              <a:lnSpc>
                <a:spcPct val="115000"/>
              </a:lnSpc>
              <a:spcBef>
                <a:spcPts val="0"/>
              </a:spcBef>
              <a:spcAft>
                <a:spcPts val="0"/>
              </a:spcAft>
              <a:buClr>
                <a:srgbClr val="434343"/>
              </a:buClr>
              <a:buSzPts val="1100"/>
              <a:buFont typeface="Nunito Sans"/>
              <a:buChar char="●"/>
            </a:pPr>
            <a:r>
              <a:rPr lang="en-GB" sz="1100">
                <a:solidFill>
                  <a:srgbClr val="434343"/>
                </a:solidFill>
                <a:latin typeface="Nunito Sans"/>
                <a:ea typeface="Nunito Sans"/>
                <a:cs typeface="Nunito Sans"/>
                <a:sym typeface="Nunito Sans"/>
              </a:rPr>
              <a:t>We are improving the data experience by unifying data across the largest breadth of sources and enriching it with AI and applications</a:t>
            </a:r>
            <a:endParaRPr/>
          </a:p>
        </p:txBody>
      </p:sp>
      <p:sp>
        <p:nvSpPr>
          <p:cNvPr id="1357" name="Google Shape;1357;g24fb561eddc_0_399: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1" name="Shape 1391"/>
        <p:cNvGrpSpPr/>
        <p:nvPr/>
      </p:nvGrpSpPr>
      <p:grpSpPr>
        <a:xfrm>
          <a:off x="0" y="0"/>
          <a:ext cx="0" cy="0"/>
          <a:chOff x="0" y="0"/>
          <a:chExt cx="0" cy="0"/>
        </a:xfrm>
      </p:grpSpPr>
      <p:sp>
        <p:nvSpPr>
          <p:cNvPr id="1392" name="Google Shape;1392;g24fb561eddc_0_136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3" name="Google Shape;1393;g24fb561eddc_0_13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7" name="Shape 1417"/>
        <p:cNvGrpSpPr/>
        <p:nvPr/>
      </p:nvGrpSpPr>
      <p:grpSpPr>
        <a:xfrm>
          <a:off x="0" y="0"/>
          <a:ext cx="0" cy="0"/>
          <a:chOff x="0" y="0"/>
          <a:chExt cx="0" cy="0"/>
        </a:xfrm>
      </p:grpSpPr>
      <p:sp>
        <p:nvSpPr>
          <p:cNvPr id="1418" name="Google Shape;141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9" name="Google Shape;141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1" name="Shape 1451"/>
        <p:cNvGrpSpPr/>
        <p:nvPr/>
      </p:nvGrpSpPr>
      <p:grpSpPr>
        <a:xfrm>
          <a:off x="0" y="0"/>
          <a:ext cx="0" cy="0"/>
          <a:chOff x="0" y="0"/>
          <a:chExt cx="0" cy="0"/>
        </a:xfrm>
      </p:grpSpPr>
      <p:sp>
        <p:nvSpPr>
          <p:cNvPr id="1452" name="Google Shape;1452;g24fb561eddc_0_9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3" name="Google Shape;1453;g24fb561eddc_0_9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61" name="Google Shape;146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7" name="Shape 1467"/>
        <p:cNvGrpSpPr/>
        <p:nvPr/>
      </p:nvGrpSpPr>
      <p:grpSpPr>
        <a:xfrm>
          <a:off x="0" y="0"/>
          <a:ext cx="0" cy="0"/>
          <a:chOff x="0" y="0"/>
          <a:chExt cx="0" cy="0"/>
        </a:xfrm>
      </p:grpSpPr>
      <p:sp>
        <p:nvSpPr>
          <p:cNvPr id="1468" name="Google Shape;1468;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Clr>
                <a:srgbClr val="FF5F00"/>
              </a:buClr>
              <a:buSzPts val="4140"/>
              <a:buFont typeface="Arial"/>
              <a:buNone/>
            </a:pPr>
            <a:r>
              <a:t/>
            </a:r>
            <a:endParaRPr sz="3640">
              <a:solidFill>
                <a:srgbClr val="FF5F00"/>
              </a:solidFill>
              <a:latin typeface="Nunito Sans"/>
              <a:ea typeface="Nunito Sans"/>
              <a:cs typeface="Nunito Sans"/>
              <a:sym typeface="Nunito Sans"/>
            </a:endParaRPr>
          </a:p>
          <a:p>
            <a:pPr indent="0" lvl="0" marL="0" rtl="0" algn="l">
              <a:lnSpc>
                <a:spcPct val="100000"/>
              </a:lnSpc>
              <a:spcBef>
                <a:spcPts val="0"/>
              </a:spcBef>
              <a:spcAft>
                <a:spcPts val="0"/>
              </a:spcAft>
              <a:buSzPts val="1400"/>
              <a:buNone/>
            </a:pPr>
            <a:r>
              <a:t/>
            </a:r>
            <a:endParaRPr/>
          </a:p>
        </p:txBody>
      </p:sp>
      <p:sp>
        <p:nvSpPr>
          <p:cNvPr id="1469" name="Google Shape;146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jpg"/></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4.jp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jp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jpg"/></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6.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6.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7.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7.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2.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9.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 Id="rId3" Type="http://schemas.openxmlformats.org/officeDocument/2006/relationships/image" Target="../media/image38.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8.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jpg"/></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4.jpg"/></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jpg"/></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5.jp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8.png"/></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7.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7.png"/></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2.png"/></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3.png"/></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9.pn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jpg"/><Relationship Id="rId3" Type="http://schemas.openxmlformats.org/officeDocument/2006/relationships/image" Target="../media/image16.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2.png"/><Relationship Id="rId3" Type="http://schemas.openxmlformats.org/officeDocument/2006/relationships/image" Target="../media/image16.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 Id="rId3" Type="http://schemas.openxmlformats.org/officeDocument/2006/relationships/image" Target="../media/image22.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jp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jp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jp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7.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6" name="Shape 16"/>
        <p:cNvGrpSpPr/>
        <p:nvPr/>
      </p:nvGrpSpPr>
      <p:grpSpPr>
        <a:xfrm>
          <a:off x="0" y="0"/>
          <a:ext cx="0" cy="0"/>
          <a:chOff x="0" y="0"/>
          <a:chExt cx="0" cy="0"/>
        </a:xfrm>
      </p:grpSpPr>
      <p:sp>
        <p:nvSpPr>
          <p:cNvPr id="17" name="Google Shape;17;p16"/>
          <p:cNvSpPr txBox="1"/>
          <p:nvPr>
            <p:ph type="ctrTitle"/>
          </p:nvPr>
        </p:nvSpPr>
        <p:spPr>
          <a:xfrm>
            <a:off x="775855" y="415641"/>
            <a:ext cx="8356200" cy="23877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6"/>
          <p:cNvSpPr txBox="1"/>
          <p:nvPr>
            <p:ph idx="1" type="subTitle"/>
          </p:nvPr>
        </p:nvSpPr>
        <p:spPr>
          <a:xfrm>
            <a:off x="787730" y="5106389"/>
            <a:ext cx="2359231" cy="296884"/>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19" name="Google Shape;19;p16"/>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20" name="Google Shape;20;p16"/>
          <p:cNvSpPr/>
          <p:nvPr>
            <p:ph idx="2" type="pic"/>
          </p:nvPr>
        </p:nvSpPr>
        <p:spPr>
          <a:xfrm flipH="1">
            <a:off x="3811588" y="1531938"/>
            <a:ext cx="8380412" cy="5326062"/>
          </a:xfrm>
          <a:prstGeom prst="snip1Rect">
            <a:avLst>
              <a:gd fmla="val 17559" name="adj"/>
            </a:avLst>
          </a:prstGeom>
          <a:noFill/>
          <a:ln>
            <a:noFill/>
          </a:ln>
        </p:spPr>
      </p:sp>
      <p:sp>
        <p:nvSpPr>
          <p:cNvPr id="21" name="Google Shape;21;p16"/>
          <p:cNvSpPr txBox="1"/>
          <p:nvPr>
            <p:ph idx="3" type="subTitle"/>
          </p:nvPr>
        </p:nvSpPr>
        <p:spPr>
          <a:xfrm>
            <a:off x="787730" y="5403264"/>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Grey">
  <p:cSld name="Multipoint Slide Grey">
    <p:bg>
      <p:bgPr>
        <a:solidFill>
          <a:srgbClr val="D6D6D6"/>
        </a:solidFill>
      </p:bgPr>
    </p:bg>
    <p:spTree>
      <p:nvGrpSpPr>
        <p:cNvPr id="109" name="Shape 109"/>
        <p:cNvGrpSpPr/>
        <p:nvPr/>
      </p:nvGrpSpPr>
      <p:grpSpPr>
        <a:xfrm>
          <a:off x="0" y="0"/>
          <a:ext cx="0" cy="0"/>
          <a:chOff x="0" y="0"/>
          <a:chExt cx="0" cy="0"/>
        </a:xfrm>
      </p:grpSpPr>
      <p:sp>
        <p:nvSpPr>
          <p:cNvPr id="110" name="Google Shape;110;p31"/>
          <p:cNvSpPr/>
          <p:nvPr/>
        </p:nvSpPr>
        <p:spPr>
          <a:xfrm flipH="1" rot="10800000">
            <a:off x="857117" y="1752389"/>
            <a:ext cx="2280920" cy="3746537"/>
          </a:xfrm>
          <a:prstGeom prst="snip1Rect">
            <a:avLst>
              <a:gd fmla="val 22012" name="adj"/>
            </a:avLst>
          </a:prstGeom>
          <a:solidFill>
            <a:schemeClr val="lt1"/>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Nunito Sans"/>
              <a:ea typeface="Nunito Sans"/>
              <a:cs typeface="Nunito Sans"/>
              <a:sym typeface="Nunito Sans"/>
            </a:endParaRPr>
          </a:p>
        </p:txBody>
      </p:sp>
      <p:sp>
        <p:nvSpPr>
          <p:cNvPr id="111" name="Google Shape;111;p31"/>
          <p:cNvSpPr/>
          <p:nvPr/>
        </p:nvSpPr>
        <p:spPr>
          <a:xfrm flipH="1" rot="10800000">
            <a:off x="3572721" y="1752389"/>
            <a:ext cx="2280920" cy="3746537"/>
          </a:xfrm>
          <a:prstGeom prst="snip1Rect">
            <a:avLst>
              <a:gd fmla="val 22012" name="adj"/>
            </a:avLst>
          </a:prstGeom>
          <a:solidFill>
            <a:schemeClr val="lt1"/>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2" name="Google Shape;112;p31"/>
          <p:cNvSpPr/>
          <p:nvPr/>
        </p:nvSpPr>
        <p:spPr>
          <a:xfrm flipH="1" rot="10800000">
            <a:off x="6288325" y="1752389"/>
            <a:ext cx="2280920" cy="3746537"/>
          </a:xfrm>
          <a:prstGeom prst="snip1Rect">
            <a:avLst>
              <a:gd fmla="val 22012" name="adj"/>
            </a:avLst>
          </a:prstGeom>
          <a:solidFill>
            <a:schemeClr val="lt1"/>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3" name="Google Shape;113;p31"/>
          <p:cNvSpPr/>
          <p:nvPr/>
        </p:nvSpPr>
        <p:spPr>
          <a:xfrm flipH="1" rot="10800000">
            <a:off x="9003930" y="1752389"/>
            <a:ext cx="2280920" cy="3746537"/>
          </a:xfrm>
          <a:prstGeom prst="snip1Rect">
            <a:avLst>
              <a:gd fmla="val 22012" name="adj"/>
            </a:avLst>
          </a:prstGeom>
          <a:solidFill>
            <a:schemeClr val="lt1"/>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4" name="Google Shape;114;p31"/>
          <p:cNvSpPr/>
          <p:nvPr>
            <p:ph idx="2" type="pic"/>
          </p:nvPr>
        </p:nvSpPr>
        <p:spPr>
          <a:xfrm>
            <a:off x="1496612" y="1989802"/>
            <a:ext cx="1003156" cy="1003157"/>
          </a:xfrm>
          <a:prstGeom prst="ellipse">
            <a:avLst/>
          </a:prstGeom>
          <a:noFill/>
          <a:ln>
            <a:noFill/>
          </a:ln>
        </p:spPr>
      </p:sp>
      <p:sp>
        <p:nvSpPr>
          <p:cNvPr id="115" name="Google Shape;115;p31"/>
          <p:cNvSpPr/>
          <p:nvPr>
            <p:ph idx="3" type="pic"/>
          </p:nvPr>
        </p:nvSpPr>
        <p:spPr>
          <a:xfrm>
            <a:off x="4211604" y="1989802"/>
            <a:ext cx="1003156" cy="1003157"/>
          </a:xfrm>
          <a:prstGeom prst="ellipse">
            <a:avLst/>
          </a:prstGeom>
          <a:noFill/>
          <a:ln>
            <a:noFill/>
          </a:ln>
        </p:spPr>
      </p:sp>
      <p:sp>
        <p:nvSpPr>
          <p:cNvPr id="116" name="Google Shape;116;p31"/>
          <p:cNvSpPr/>
          <p:nvPr>
            <p:ph idx="4" type="pic"/>
          </p:nvPr>
        </p:nvSpPr>
        <p:spPr>
          <a:xfrm>
            <a:off x="6927207" y="1989802"/>
            <a:ext cx="1003156" cy="1003157"/>
          </a:xfrm>
          <a:prstGeom prst="ellipse">
            <a:avLst/>
          </a:prstGeom>
          <a:noFill/>
          <a:ln>
            <a:noFill/>
          </a:ln>
        </p:spPr>
      </p:sp>
      <p:sp>
        <p:nvSpPr>
          <p:cNvPr id="117" name="Google Shape;117;p31"/>
          <p:cNvSpPr/>
          <p:nvPr>
            <p:ph idx="5" type="pic"/>
          </p:nvPr>
        </p:nvSpPr>
        <p:spPr>
          <a:xfrm>
            <a:off x="9642812" y="1989802"/>
            <a:ext cx="1003156" cy="1003157"/>
          </a:xfrm>
          <a:prstGeom prst="ellipse">
            <a:avLst/>
          </a:prstGeom>
          <a:noFill/>
          <a:ln>
            <a:noFill/>
          </a:ln>
        </p:spPr>
      </p:sp>
      <p:sp>
        <p:nvSpPr>
          <p:cNvPr id="118" name="Google Shape;118;p31"/>
          <p:cNvSpPr txBox="1"/>
          <p:nvPr>
            <p:ph idx="1" type="body"/>
          </p:nvPr>
        </p:nvSpPr>
        <p:spPr>
          <a:xfrm>
            <a:off x="1014516"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9" name="Google Shape;119;p31"/>
          <p:cNvSpPr txBox="1"/>
          <p:nvPr>
            <p:ph idx="6" type="body"/>
          </p:nvPr>
        </p:nvSpPr>
        <p:spPr>
          <a:xfrm>
            <a:off x="3730122"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0" name="Google Shape;120;p31"/>
          <p:cNvSpPr txBox="1"/>
          <p:nvPr>
            <p:ph idx="7" type="body"/>
          </p:nvPr>
        </p:nvSpPr>
        <p:spPr>
          <a:xfrm>
            <a:off x="6445726"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1" name="Google Shape;121;p31"/>
          <p:cNvSpPr txBox="1"/>
          <p:nvPr>
            <p:ph idx="8" type="body"/>
          </p:nvPr>
        </p:nvSpPr>
        <p:spPr>
          <a:xfrm>
            <a:off x="9155278"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2" name="Google Shape;122;p31"/>
          <p:cNvSpPr txBox="1"/>
          <p:nvPr>
            <p:ph idx="9" type="body"/>
          </p:nvPr>
        </p:nvSpPr>
        <p:spPr>
          <a:xfrm>
            <a:off x="1014515"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3" name="Google Shape;123;p31"/>
          <p:cNvSpPr txBox="1"/>
          <p:nvPr>
            <p:ph idx="13" type="body"/>
          </p:nvPr>
        </p:nvSpPr>
        <p:spPr>
          <a:xfrm>
            <a:off x="3730121"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4" name="Google Shape;124;p31"/>
          <p:cNvSpPr txBox="1"/>
          <p:nvPr>
            <p:ph idx="14" type="body"/>
          </p:nvPr>
        </p:nvSpPr>
        <p:spPr>
          <a:xfrm>
            <a:off x="6445726"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5" name="Google Shape;125;p31"/>
          <p:cNvSpPr txBox="1"/>
          <p:nvPr>
            <p:ph idx="15" type="body"/>
          </p:nvPr>
        </p:nvSpPr>
        <p:spPr>
          <a:xfrm>
            <a:off x="9155277"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6" name="Google Shape;126;p31"/>
          <p:cNvSpPr txBox="1"/>
          <p:nvPr>
            <p:ph idx="16" type="body"/>
          </p:nvPr>
        </p:nvSpPr>
        <p:spPr>
          <a:xfrm>
            <a:off x="772161" y="598922"/>
            <a:ext cx="10522850"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ey">
  <p:cSld name="Blank Grey">
    <p:bg>
      <p:bgPr>
        <a:solidFill>
          <a:srgbClr val="D6D6D6"/>
        </a:solidFill>
      </p:bgPr>
    </p:bg>
    <p:spTree>
      <p:nvGrpSpPr>
        <p:cNvPr id="678" name="Shape 678"/>
        <p:cNvGrpSpPr/>
        <p:nvPr/>
      </p:nvGrpSpPr>
      <p:grpSpPr>
        <a:xfrm>
          <a:off x="0" y="0"/>
          <a:ext cx="0" cy="0"/>
          <a:chOff x="0" y="0"/>
          <a:chExt cx="0" cy="0"/>
        </a:xfrm>
      </p:grpSpPr>
      <p:sp>
        <p:nvSpPr>
          <p:cNvPr id="679" name="Google Shape;679;p114"/>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5000"/>
              <a:buFont typeface="Nunito Sans"/>
              <a:buNone/>
              <a:defRPr b="1">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87" name="Shape 687"/>
        <p:cNvGrpSpPr/>
        <p:nvPr/>
      </p:nvGrpSpPr>
      <p:grpSpPr>
        <a:xfrm>
          <a:off x="0" y="0"/>
          <a:ext cx="0" cy="0"/>
          <a:chOff x="0" y="0"/>
          <a:chExt cx="0" cy="0"/>
        </a:xfrm>
      </p:grpSpPr>
      <p:sp>
        <p:nvSpPr>
          <p:cNvPr id="688" name="Google Shape;688;g24fb561eddc_0_1397"/>
          <p:cNvSpPr txBox="1"/>
          <p:nvPr>
            <p:ph type="ctrTitle"/>
          </p:nvPr>
        </p:nvSpPr>
        <p:spPr>
          <a:xfrm>
            <a:off x="775855" y="415641"/>
            <a:ext cx="8356200" cy="2387700"/>
          </a:xfrm>
          <a:prstGeom prst="rect">
            <a:avLst/>
          </a:prstGeom>
          <a:noFill/>
          <a:ln>
            <a:noFill/>
          </a:ln>
        </p:spPr>
        <p:txBody>
          <a:bodyPr anchorCtr="0" anchor="t" bIns="45700" lIns="91425" spcFirstLastPara="1" rIns="91425" wrap="square" tIns="45700">
            <a:normAutofit/>
          </a:bodyPr>
          <a:lstStyle>
            <a:lvl1pPr lvl="0" rt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89" name="Google Shape;689;g24fb561eddc_0_1397"/>
          <p:cNvSpPr txBox="1"/>
          <p:nvPr>
            <p:ph idx="1" type="subTitle"/>
          </p:nvPr>
        </p:nvSpPr>
        <p:spPr>
          <a:xfrm>
            <a:off x="787730" y="5106389"/>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690" name="Google Shape;690;g24fb561eddc_0_1397"/>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691" name="Google Shape;691;g24fb561eddc_0_1397"/>
          <p:cNvSpPr/>
          <p:nvPr>
            <p:ph idx="2" type="pic"/>
          </p:nvPr>
        </p:nvSpPr>
        <p:spPr>
          <a:xfrm flipH="1">
            <a:off x="3811500" y="1531938"/>
            <a:ext cx="8380500" cy="5326200"/>
          </a:xfrm>
          <a:prstGeom prst="snip1Rect">
            <a:avLst>
              <a:gd fmla="val 17559" name="adj"/>
            </a:avLst>
          </a:prstGeom>
          <a:noFill/>
          <a:ln>
            <a:noFill/>
          </a:ln>
        </p:spPr>
      </p:sp>
      <p:sp>
        <p:nvSpPr>
          <p:cNvPr id="692" name="Google Shape;692;g24fb561eddc_0_1397"/>
          <p:cNvSpPr txBox="1"/>
          <p:nvPr>
            <p:ph idx="3" type="subTitle"/>
          </p:nvPr>
        </p:nvSpPr>
        <p:spPr>
          <a:xfrm>
            <a:off x="787730" y="5403264"/>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 Slide_1">
    <p:bg>
      <p:bgPr>
        <a:solidFill>
          <a:srgbClr val="D6D6D6"/>
        </a:solidFill>
      </p:bgPr>
    </p:bg>
    <p:spTree>
      <p:nvGrpSpPr>
        <p:cNvPr id="693" name="Shape 693"/>
        <p:cNvGrpSpPr/>
        <p:nvPr/>
      </p:nvGrpSpPr>
      <p:grpSpPr>
        <a:xfrm>
          <a:off x="0" y="0"/>
          <a:ext cx="0" cy="0"/>
          <a:chOff x="0" y="0"/>
          <a:chExt cx="0" cy="0"/>
        </a:xfrm>
      </p:grpSpPr>
      <p:sp>
        <p:nvSpPr>
          <p:cNvPr id="694" name="Google Shape;694;g24fb561eddc_0_1403"/>
          <p:cNvSpPr/>
          <p:nvPr>
            <p:ph idx="2" type="pic"/>
          </p:nvPr>
        </p:nvSpPr>
        <p:spPr>
          <a:xfrm>
            <a:off x="0" y="614875"/>
            <a:ext cx="5495400" cy="6243300"/>
          </a:xfrm>
          <a:prstGeom prst="snip1Rect">
            <a:avLst>
              <a:gd fmla="val 17559" name="adj"/>
            </a:avLst>
          </a:prstGeom>
          <a:noFill/>
          <a:ln>
            <a:noFill/>
          </a:ln>
        </p:spPr>
      </p:sp>
      <p:sp>
        <p:nvSpPr>
          <p:cNvPr id="695" name="Google Shape;695;g24fb561eddc_0_1403"/>
          <p:cNvSpPr txBox="1"/>
          <p:nvPr>
            <p:ph type="ctrTitle"/>
          </p:nvPr>
        </p:nvSpPr>
        <p:spPr>
          <a:xfrm>
            <a:off x="6004075" y="2106575"/>
            <a:ext cx="5395200" cy="2581800"/>
          </a:xfrm>
          <a:prstGeom prst="rect">
            <a:avLst/>
          </a:prstGeom>
          <a:noFill/>
          <a:ln>
            <a:noFill/>
          </a:ln>
        </p:spPr>
        <p:txBody>
          <a:bodyPr anchorCtr="0" anchor="t" bIns="45700" lIns="91425" spcFirstLastPara="1" rIns="91425" wrap="square" tIns="45700">
            <a:normAutofit/>
          </a:bodyPr>
          <a:lstStyle>
            <a:lvl1pPr lvl="0" rt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696" name="Google Shape;696;g24fb561eddc_0_1403"/>
          <p:cNvSpPr txBox="1"/>
          <p:nvPr>
            <p:ph idx="1" type="subTitle"/>
          </p:nvPr>
        </p:nvSpPr>
        <p:spPr>
          <a:xfrm>
            <a:off x="5995040" y="5777602"/>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697" name="Google Shape;697;g24fb561eddc_0_1403"/>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698" name="Google Shape;698;g24fb561eddc_0_1403"/>
          <p:cNvSpPr txBox="1"/>
          <p:nvPr>
            <p:ph idx="3" type="subTitle"/>
          </p:nvPr>
        </p:nvSpPr>
        <p:spPr>
          <a:xfrm>
            <a:off x="5995040" y="6074477"/>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
        <p:nvSpPr>
          <p:cNvPr id="699" name="Google Shape;699;g24fb561eddc_0_1403"/>
          <p:cNvSpPr/>
          <p:nvPr/>
        </p:nvSpPr>
        <p:spPr>
          <a:xfrm>
            <a:off x="9839150" y="6114875"/>
            <a:ext cx="1660200" cy="54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700" name="Shape 700"/>
        <p:cNvGrpSpPr/>
        <p:nvPr/>
      </p:nvGrpSpPr>
      <p:grpSpPr>
        <a:xfrm>
          <a:off x="0" y="0"/>
          <a:ext cx="0" cy="0"/>
          <a:chOff x="0" y="0"/>
          <a:chExt cx="0" cy="0"/>
        </a:xfrm>
      </p:grpSpPr>
      <p:sp>
        <p:nvSpPr>
          <p:cNvPr id="701" name="Google Shape;701;g24fb561eddc_0_1410"/>
          <p:cNvSpPr txBox="1"/>
          <p:nvPr>
            <p:ph idx="1" type="body"/>
          </p:nvPr>
        </p:nvSpPr>
        <p:spPr>
          <a:xfrm>
            <a:off x="2048775" y="1714651"/>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02" name="Google Shape;702;g24fb561eddc_0_1410"/>
          <p:cNvSpPr txBox="1"/>
          <p:nvPr>
            <p:ph idx="2" type="body"/>
          </p:nvPr>
        </p:nvSpPr>
        <p:spPr>
          <a:xfrm>
            <a:off x="2048775" y="2740567"/>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03" name="Google Shape;703;g24fb561eddc_0_1410"/>
          <p:cNvSpPr txBox="1"/>
          <p:nvPr>
            <p:ph idx="3" type="body"/>
          </p:nvPr>
        </p:nvSpPr>
        <p:spPr>
          <a:xfrm>
            <a:off x="781231" y="2740567"/>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704" name="Google Shape;704;g24fb561eddc_0_1410"/>
          <p:cNvSpPr txBox="1"/>
          <p:nvPr>
            <p:ph idx="4" type="body"/>
          </p:nvPr>
        </p:nvSpPr>
        <p:spPr>
          <a:xfrm>
            <a:off x="781232" y="1714651"/>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705" name="Google Shape;705;g24fb561eddc_0_1410"/>
          <p:cNvSpPr txBox="1"/>
          <p:nvPr>
            <p:ph idx="5" type="body"/>
          </p:nvPr>
        </p:nvSpPr>
        <p:spPr>
          <a:xfrm>
            <a:off x="2048775" y="3766483"/>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06" name="Google Shape;706;g24fb561eddc_0_1410"/>
          <p:cNvSpPr txBox="1"/>
          <p:nvPr>
            <p:ph idx="6" type="body"/>
          </p:nvPr>
        </p:nvSpPr>
        <p:spPr>
          <a:xfrm>
            <a:off x="2048775" y="4792399"/>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07" name="Google Shape;707;g24fb561eddc_0_1410"/>
          <p:cNvSpPr txBox="1"/>
          <p:nvPr>
            <p:ph idx="7" type="body"/>
          </p:nvPr>
        </p:nvSpPr>
        <p:spPr>
          <a:xfrm>
            <a:off x="781231" y="4792399"/>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708" name="Google Shape;708;g24fb561eddc_0_1410"/>
          <p:cNvSpPr txBox="1"/>
          <p:nvPr>
            <p:ph idx="8" type="body"/>
          </p:nvPr>
        </p:nvSpPr>
        <p:spPr>
          <a:xfrm>
            <a:off x="781232" y="3766483"/>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709" name="Google Shape;709;g24fb561eddc_0_1410"/>
          <p:cNvCxnSpPr/>
          <p:nvPr/>
        </p:nvCxnSpPr>
        <p:spPr>
          <a:xfrm>
            <a:off x="869795" y="2501688"/>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710" name="Google Shape;710;g24fb561eddc_0_1410"/>
          <p:cNvCxnSpPr/>
          <p:nvPr/>
        </p:nvCxnSpPr>
        <p:spPr>
          <a:xfrm>
            <a:off x="869795" y="3527600"/>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711" name="Google Shape;711;g24fb561eddc_0_1410"/>
          <p:cNvCxnSpPr/>
          <p:nvPr/>
        </p:nvCxnSpPr>
        <p:spPr>
          <a:xfrm>
            <a:off x="869795" y="4553512"/>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712" name="Google Shape;712;g24fb561eddc_0_1410"/>
          <p:cNvCxnSpPr/>
          <p:nvPr/>
        </p:nvCxnSpPr>
        <p:spPr>
          <a:xfrm>
            <a:off x="869795" y="5579424"/>
            <a:ext cx="4739400" cy="0"/>
          </a:xfrm>
          <a:prstGeom prst="straightConnector1">
            <a:avLst/>
          </a:prstGeom>
          <a:noFill/>
          <a:ln cap="flat" cmpd="sng" w="19050">
            <a:solidFill>
              <a:srgbClr val="FF5F00"/>
            </a:solidFill>
            <a:prstDash val="solid"/>
            <a:miter lim="800000"/>
            <a:headEnd len="sm" w="sm" type="none"/>
            <a:tailEnd len="sm" w="sm" type="none"/>
          </a:ln>
        </p:spPr>
      </p:cxnSp>
      <p:sp>
        <p:nvSpPr>
          <p:cNvPr id="713" name="Google Shape;713;g24fb561eddc_0_1410"/>
          <p:cNvSpPr txBox="1"/>
          <p:nvPr>
            <p:ph idx="9" type="body"/>
          </p:nvPr>
        </p:nvSpPr>
        <p:spPr>
          <a:xfrm>
            <a:off x="7713593" y="1714651"/>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14" name="Google Shape;714;g24fb561eddc_0_1410"/>
          <p:cNvSpPr txBox="1"/>
          <p:nvPr>
            <p:ph idx="13" type="body"/>
          </p:nvPr>
        </p:nvSpPr>
        <p:spPr>
          <a:xfrm>
            <a:off x="7713593" y="2740567"/>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15" name="Google Shape;715;g24fb561eddc_0_1410"/>
          <p:cNvSpPr txBox="1"/>
          <p:nvPr>
            <p:ph idx="14" type="body"/>
          </p:nvPr>
        </p:nvSpPr>
        <p:spPr>
          <a:xfrm>
            <a:off x="6457200" y="2740567"/>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716" name="Google Shape;716;g24fb561eddc_0_1410"/>
          <p:cNvSpPr txBox="1"/>
          <p:nvPr>
            <p:ph idx="15" type="body"/>
          </p:nvPr>
        </p:nvSpPr>
        <p:spPr>
          <a:xfrm>
            <a:off x="6457201" y="1714651"/>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717" name="Google Shape;717;g24fb561eddc_0_1410"/>
          <p:cNvSpPr txBox="1"/>
          <p:nvPr>
            <p:ph idx="16" type="body"/>
          </p:nvPr>
        </p:nvSpPr>
        <p:spPr>
          <a:xfrm>
            <a:off x="7713593" y="3766483"/>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18" name="Google Shape;718;g24fb561eddc_0_1410"/>
          <p:cNvSpPr txBox="1"/>
          <p:nvPr>
            <p:ph idx="17" type="body"/>
          </p:nvPr>
        </p:nvSpPr>
        <p:spPr>
          <a:xfrm>
            <a:off x="7713593" y="4792399"/>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19" name="Google Shape;719;g24fb561eddc_0_1410"/>
          <p:cNvSpPr txBox="1"/>
          <p:nvPr>
            <p:ph idx="18" type="body"/>
          </p:nvPr>
        </p:nvSpPr>
        <p:spPr>
          <a:xfrm>
            <a:off x="6457200" y="4792399"/>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720" name="Google Shape;720;g24fb561eddc_0_1410"/>
          <p:cNvSpPr txBox="1"/>
          <p:nvPr>
            <p:ph idx="19" type="body"/>
          </p:nvPr>
        </p:nvSpPr>
        <p:spPr>
          <a:xfrm>
            <a:off x="6457201" y="3766483"/>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721" name="Google Shape;721;g24fb561eddc_0_1410"/>
          <p:cNvCxnSpPr/>
          <p:nvPr/>
        </p:nvCxnSpPr>
        <p:spPr>
          <a:xfrm>
            <a:off x="6534613" y="2501688"/>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722" name="Google Shape;722;g24fb561eddc_0_1410"/>
          <p:cNvCxnSpPr/>
          <p:nvPr/>
        </p:nvCxnSpPr>
        <p:spPr>
          <a:xfrm>
            <a:off x="6534613" y="3527600"/>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723" name="Google Shape;723;g24fb561eddc_0_1410"/>
          <p:cNvCxnSpPr/>
          <p:nvPr/>
        </p:nvCxnSpPr>
        <p:spPr>
          <a:xfrm>
            <a:off x="6534613" y="4553512"/>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724" name="Google Shape;724;g24fb561eddc_0_1410"/>
          <p:cNvCxnSpPr/>
          <p:nvPr/>
        </p:nvCxnSpPr>
        <p:spPr>
          <a:xfrm>
            <a:off x="6534613" y="5579424"/>
            <a:ext cx="4739400" cy="0"/>
          </a:xfrm>
          <a:prstGeom prst="straightConnector1">
            <a:avLst/>
          </a:prstGeom>
          <a:noFill/>
          <a:ln cap="flat" cmpd="sng" w="19050">
            <a:solidFill>
              <a:srgbClr val="FF5F00"/>
            </a:solidFill>
            <a:prstDash val="solid"/>
            <a:miter lim="800000"/>
            <a:headEnd len="sm" w="sm" type="none"/>
            <a:tailEnd len="sm" w="sm" type="none"/>
          </a:ln>
        </p:spPr>
      </p:cxnSp>
      <p:sp>
        <p:nvSpPr>
          <p:cNvPr id="725" name="Google Shape;725;g24fb561eddc_0_1410"/>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SzPts val="1100"/>
              <a:buNone/>
            </a:pPr>
            <a:r>
              <a:rPr b="1" lang="en-GB" sz="1200">
                <a:solidFill>
                  <a:schemeClr val="accent2"/>
                </a:solidFill>
                <a:latin typeface="Nunito Sans"/>
                <a:ea typeface="Nunito Sans"/>
                <a:cs typeface="Nunito Sans"/>
                <a:sym typeface="Nunito Sans"/>
              </a:rPr>
              <a:t>A G E N D A</a:t>
            </a:r>
            <a:endParaRPr sz="1500">
              <a:solidFill>
                <a:schemeClr val="accent2"/>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s slide">
  <p:cSld name="Speakers slide">
    <p:bg>
      <p:bgPr>
        <a:solidFill>
          <a:srgbClr val="D6D6D6"/>
        </a:solidFill>
      </p:bgPr>
    </p:bg>
    <p:spTree>
      <p:nvGrpSpPr>
        <p:cNvPr id="726" name="Shape 726"/>
        <p:cNvGrpSpPr/>
        <p:nvPr/>
      </p:nvGrpSpPr>
      <p:grpSpPr>
        <a:xfrm>
          <a:off x="0" y="0"/>
          <a:ext cx="0" cy="0"/>
          <a:chOff x="0" y="0"/>
          <a:chExt cx="0" cy="0"/>
        </a:xfrm>
      </p:grpSpPr>
      <p:sp>
        <p:nvSpPr>
          <p:cNvPr id="727" name="Google Shape;727;g24fb561eddc_0_1436"/>
          <p:cNvSpPr txBox="1"/>
          <p:nvPr>
            <p:ph idx="1" type="body"/>
          </p:nvPr>
        </p:nvSpPr>
        <p:spPr>
          <a:xfrm>
            <a:off x="2233561" y="1540140"/>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28" name="Google Shape;728;g24fb561eddc_0_1436"/>
          <p:cNvCxnSpPr/>
          <p:nvPr/>
        </p:nvCxnSpPr>
        <p:spPr>
          <a:xfrm>
            <a:off x="1260088" y="2260271"/>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729" name="Google Shape;729;g24fb561eddc_0_1436"/>
          <p:cNvSpPr/>
          <p:nvPr>
            <p:ph idx="2" type="pic"/>
          </p:nvPr>
        </p:nvSpPr>
        <p:spPr>
          <a:xfrm>
            <a:off x="869795" y="1525711"/>
            <a:ext cx="1188000" cy="1188000"/>
          </a:xfrm>
          <a:prstGeom prst="ellipse">
            <a:avLst/>
          </a:prstGeom>
          <a:noFill/>
          <a:ln>
            <a:noFill/>
          </a:ln>
        </p:spPr>
      </p:sp>
      <p:sp>
        <p:nvSpPr>
          <p:cNvPr id="730" name="Google Shape;730;g24fb561eddc_0_1436"/>
          <p:cNvSpPr txBox="1"/>
          <p:nvPr>
            <p:ph idx="3" type="body"/>
          </p:nvPr>
        </p:nvSpPr>
        <p:spPr>
          <a:xfrm>
            <a:off x="2233561" y="4678754"/>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31" name="Google Shape;731;g24fb561eddc_0_1436"/>
          <p:cNvCxnSpPr/>
          <p:nvPr/>
        </p:nvCxnSpPr>
        <p:spPr>
          <a:xfrm>
            <a:off x="1260088" y="5398885"/>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732" name="Google Shape;732;g24fb561eddc_0_1436"/>
          <p:cNvSpPr/>
          <p:nvPr>
            <p:ph idx="4" type="pic"/>
          </p:nvPr>
        </p:nvSpPr>
        <p:spPr>
          <a:xfrm>
            <a:off x="869795" y="4664325"/>
            <a:ext cx="1188000" cy="1188000"/>
          </a:xfrm>
          <a:prstGeom prst="ellipse">
            <a:avLst/>
          </a:prstGeom>
          <a:noFill/>
          <a:ln>
            <a:noFill/>
          </a:ln>
        </p:spPr>
      </p:sp>
      <p:sp>
        <p:nvSpPr>
          <p:cNvPr id="733" name="Google Shape;733;g24fb561eddc_0_1436"/>
          <p:cNvSpPr txBox="1"/>
          <p:nvPr>
            <p:ph idx="5" type="body"/>
          </p:nvPr>
        </p:nvSpPr>
        <p:spPr>
          <a:xfrm>
            <a:off x="2233561" y="3114437"/>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34" name="Google Shape;734;g24fb561eddc_0_1436"/>
          <p:cNvCxnSpPr/>
          <p:nvPr/>
        </p:nvCxnSpPr>
        <p:spPr>
          <a:xfrm>
            <a:off x="1260088" y="3834568"/>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735" name="Google Shape;735;g24fb561eddc_0_1436"/>
          <p:cNvSpPr/>
          <p:nvPr>
            <p:ph idx="6" type="pic"/>
          </p:nvPr>
        </p:nvSpPr>
        <p:spPr>
          <a:xfrm>
            <a:off x="869795" y="3100008"/>
            <a:ext cx="1188000" cy="1188000"/>
          </a:xfrm>
          <a:prstGeom prst="ellipse">
            <a:avLst/>
          </a:prstGeom>
          <a:noFill/>
          <a:ln>
            <a:noFill/>
          </a:ln>
        </p:spPr>
      </p:sp>
      <p:sp>
        <p:nvSpPr>
          <p:cNvPr id="736" name="Google Shape;736;g24fb561eddc_0_1436"/>
          <p:cNvSpPr txBox="1"/>
          <p:nvPr>
            <p:ph idx="7" type="body"/>
          </p:nvPr>
        </p:nvSpPr>
        <p:spPr>
          <a:xfrm>
            <a:off x="7920683" y="1540140"/>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37" name="Google Shape;737;g24fb561eddc_0_1436"/>
          <p:cNvCxnSpPr/>
          <p:nvPr/>
        </p:nvCxnSpPr>
        <p:spPr>
          <a:xfrm>
            <a:off x="6947210" y="2260271"/>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738" name="Google Shape;738;g24fb561eddc_0_1436"/>
          <p:cNvSpPr/>
          <p:nvPr>
            <p:ph idx="8" type="pic"/>
          </p:nvPr>
        </p:nvSpPr>
        <p:spPr>
          <a:xfrm>
            <a:off x="6556917" y="1525711"/>
            <a:ext cx="1188000" cy="1188000"/>
          </a:xfrm>
          <a:prstGeom prst="ellipse">
            <a:avLst/>
          </a:prstGeom>
          <a:noFill/>
          <a:ln>
            <a:noFill/>
          </a:ln>
        </p:spPr>
      </p:sp>
      <p:sp>
        <p:nvSpPr>
          <p:cNvPr id="739" name="Google Shape;739;g24fb561eddc_0_1436"/>
          <p:cNvSpPr txBox="1"/>
          <p:nvPr>
            <p:ph idx="9" type="body"/>
          </p:nvPr>
        </p:nvSpPr>
        <p:spPr>
          <a:xfrm>
            <a:off x="7920683" y="4678754"/>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40" name="Google Shape;740;g24fb561eddc_0_1436"/>
          <p:cNvCxnSpPr/>
          <p:nvPr/>
        </p:nvCxnSpPr>
        <p:spPr>
          <a:xfrm>
            <a:off x="6947210" y="5398885"/>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741" name="Google Shape;741;g24fb561eddc_0_1436"/>
          <p:cNvSpPr/>
          <p:nvPr>
            <p:ph idx="13" type="pic"/>
          </p:nvPr>
        </p:nvSpPr>
        <p:spPr>
          <a:xfrm>
            <a:off x="6556917" y="4664325"/>
            <a:ext cx="1188000" cy="1188000"/>
          </a:xfrm>
          <a:prstGeom prst="ellipse">
            <a:avLst/>
          </a:prstGeom>
          <a:noFill/>
          <a:ln>
            <a:noFill/>
          </a:ln>
        </p:spPr>
      </p:sp>
      <p:sp>
        <p:nvSpPr>
          <p:cNvPr id="742" name="Google Shape;742;g24fb561eddc_0_1436"/>
          <p:cNvSpPr txBox="1"/>
          <p:nvPr>
            <p:ph idx="14" type="body"/>
          </p:nvPr>
        </p:nvSpPr>
        <p:spPr>
          <a:xfrm>
            <a:off x="7920683" y="3114437"/>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43" name="Google Shape;743;g24fb561eddc_0_1436"/>
          <p:cNvCxnSpPr/>
          <p:nvPr/>
        </p:nvCxnSpPr>
        <p:spPr>
          <a:xfrm>
            <a:off x="6947210" y="3834568"/>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744" name="Google Shape;744;g24fb561eddc_0_1436"/>
          <p:cNvSpPr/>
          <p:nvPr>
            <p:ph idx="15" type="pic"/>
          </p:nvPr>
        </p:nvSpPr>
        <p:spPr>
          <a:xfrm>
            <a:off x="6556917" y="3100008"/>
            <a:ext cx="1188000" cy="1188000"/>
          </a:xfrm>
          <a:prstGeom prst="ellipse">
            <a:avLst/>
          </a:prstGeom>
          <a:noFill/>
          <a:ln>
            <a:noFill/>
          </a:ln>
        </p:spPr>
      </p:sp>
      <p:sp>
        <p:nvSpPr>
          <p:cNvPr id="745" name="Google Shape;745;g24fb561eddc_0_1436"/>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SzPts val="1100"/>
              <a:buNone/>
            </a:pPr>
            <a:r>
              <a:rPr b="1" lang="en-GB" sz="1200">
                <a:solidFill>
                  <a:schemeClr val="accent2"/>
                </a:solidFill>
                <a:latin typeface="Nunito Sans"/>
                <a:ea typeface="Nunito Sans"/>
                <a:cs typeface="Nunito Sans"/>
                <a:sym typeface="Nunito Sans"/>
              </a:rPr>
              <a:t>P R E S E N T E R S</a:t>
            </a:r>
            <a:endParaRPr sz="1500">
              <a:solidFill>
                <a:schemeClr val="accent2"/>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White">
  <p:cSld name="Multipoint Slide White">
    <p:spTree>
      <p:nvGrpSpPr>
        <p:cNvPr id="746" name="Shape 746"/>
        <p:cNvGrpSpPr/>
        <p:nvPr/>
      </p:nvGrpSpPr>
      <p:grpSpPr>
        <a:xfrm>
          <a:off x="0" y="0"/>
          <a:ext cx="0" cy="0"/>
          <a:chOff x="0" y="0"/>
          <a:chExt cx="0" cy="0"/>
        </a:xfrm>
      </p:grpSpPr>
      <p:sp>
        <p:nvSpPr>
          <p:cNvPr id="747" name="Google Shape;747;g24fb561eddc_0_1456"/>
          <p:cNvSpPr/>
          <p:nvPr/>
        </p:nvSpPr>
        <p:spPr>
          <a:xfrm flipH="1" rot="10800000">
            <a:off x="6288325"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8" name="Google Shape;748;g24fb561eddc_0_1456"/>
          <p:cNvSpPr/>
          <p:nvPr/>
        </p:nvSpPr>
        <p:spPr>
          <a:xfrm flipH="1" rot="10800000">
            <a:off x="9003930"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9" name="Google Shape;749;g24fb561eddc_0_1456"/>
          <p:cNvSpPr/>
          <p:nvPr>
            <p:ph idx="2" type="pic"/>
          </p:nvPr>
        </p:nvSpPr>
        <p:spPr>
          <a:xfrm>
            <a:off x="6927207" y="1989802"/>
            <a:ext cx="1003200" cy="1003200"/>
          </a:xfrm>
          <a:prstGeom prst="ellipse">
            <a:avLst/>
          </a:prstGeom>
          <a:noFill/>
          <a:ln>
            <a:noFill/>
          </a:ln>
        </p:spPr>
      </p:sp>
      <p:sp>
        <p:nvSpPr>
          <p:cNvPr id="750" name="Google Shape;750;g24fb561eddc_0_1456"/>
          <p:cNvSpPr/>
          <p:nvPr>
            <p:ph idx="3" type="pic"/>
          </p:nvPr>
        </p:nvSpPr>
        <p:spPr>
          <a:xfrm>
            <a:off x="9642812" y="1989802"/>
            <a:ext cx="1003200" cy="1003200"/>
          </a:xfrm>
          <a:prstGeom prst="ellipse">
            <a:avLst/>
          </a:prstGeom>
          <a:noFill/>
          <a:ln>
            <a:noFill/>
          </a:ln>
        </p:spPr>
      </p:sp>
      <p:sp>
        <p:nvSpPr>
          <p:cNvPr id="751" name="Google Shape;751;g24fb561eddc_0_1456"/>
          <p:cNvSpPr txBox="1"/>
          <p:nvPr>
            <p:ph idx="1" type="body"/>
          </p:nvPr>
        </p:nvSpPr>
        <p:spPr>
          <a:xfrm>
            <a:off x="644572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752" name="Google Shape;752;g24fb561eddc_0_1456"/>
          <p:cNvSpPr txBox="1"/>
          <p:nvPr>
            <p:ph idx="4" type="body"/>
          </p:nvPr>
        </p:nvSpPr>
        <p:spPr>
          <a:xfrm>
            <a:off x="9155278"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753" name="Google Shape;753;g24fb561eddc_0_1456"/>
          <p:cNvSpPr txBox="1"/>
          <p:nvPr>
            <p:ph idx="5" type="body"/>
          </p:nvPr>
        </p:nvSpPr>
        <p:spPr>
          <a:xfrm>
            <a:off x="6445726"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754" name="Google Shape;754;g24fb561eddc_0_1456"/>
          <p:cNvSpPr txBox="1"/>
          <p:nvPr>
            <p:ph idx="6" type="body"/>
          </p:nvPr>
        </p:nvSpPr>
        <p:spPr>
          <a:xfrm>
            <a:off x="9155277"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755" name="Google Shape;755;g24fb561eddc_0_1456"/>
          <p:cNvSpPr txBox="1"/>
          <p:nvPr>
            <p:ph idx="7" type="body"/>
          </p:nvPr>
        </p:nvSpPr>
        <p:spPr>
          <a:xfrm>
            <a:off x="522361" y="598922"/>
            <a:ext cx="105228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756" name="Google Shape;756;g24fb561eddc_0_1456"/>
          <p:cNvSpPr/>
          <p:nvPr/>
        </p:nvSpPr>
        <p:spPr>
          <a:xfrm flipH="1" rot="10800000">
            <a:off x="907150"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7" name="Google Shape;757;g24fb561eddc_0_1456"/>
          <p:cNvSpPr/>
          <p:nvPr/>
        </p:nvSpPr>
        <p:spPr>
          <a:xfrm flipH="1" rot="10800000">
            <a:off x="3622755"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8" name="Google Shape;758;g24fb561eddc_0_1456"/>
          <p:cNvSpPr/>
          <p:nvPr>
            <p:ph idx="8" type="pic"/>
          </p:nvPr>
        </p:nvSpPr>
        <p:spPr>
          <a:xfrm>
            <a:off x="1546032" y="1989802"/>
            <a:ext cx="1003200" cy="1003200"/>
          </a:xfrm>
          <a:prstGeom prst="ellipse">
            <a:avLst/>
          </a:prstGeom>
          <a:noFill/>
          <a:ln>
            <a:noFill/>
          </a:ln>
        </p:spPr>
      </p:sp>
      <p:sp>
        <p:nvSpPr>
          <p:cNvPr id="759" name="Google Shape;759;g24fb561eddc_0_1456"/>
          <p:cNvSpPr/>
          <p:nvPr>
            <p:ph idx="9" type="pic"/>
          </p:nvPr>
        </p:nvSpPr>
        <p:spPr>
          <a:xfrm>
            <a:off x="4261637" y="1989802"/>
            <a:ext cx="1003200" cy="1003200"/>
          </a:xfrm>
          <a:prstGeom prst="ellipse">
            <a:avLst/>
          </a:prstGeom>
          <a:noFill/>
          <a:ln>
            <a:noFill/>
          </a:ln>
        </p:spPr>
      </p:sp>
      <p:sp>
        <p:nvSpPr>
          <p:cNvPr id="760" name="Google Shape;760;g24fb561eddc_0_1456"/>
          <p:cNvSpPr txBox="1"/>
          <p:nvPr>
            <p:ph idx="13" type="body"/>
          </p:nvPr>
        </p:nvSpPr>
        <p:spPr>
          <a:xfrm>
            <a:off x="1064551"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761" name="Google Shape;761;g24fb561eddc_0_1456"/>
          <p:cNvSpPr txBox="1"/>
          <p:nvPr>
            <p:ph idx="14" type="body"/>
          </p:nvPr>
        </p:nvSpPr>
        <p:spPr>
          <a:xfrm>
            <a:off x="3774103"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762" name="Google Shape;762;g24fb561eddc_0_1456"/>
          <p:cNvSpPr txBox="1"/>
          <p:nvPr>
            <p:ph idx="15" type="body"/>
          </p:nvPr>
        </p:nvSpPr>
        <p:spPr>
          <a:xfrm>
            <a:off x="1064551"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763" name="Google Shape;763;g24fb561eddc_0_1456"/>
          <p:cNvSpPr txBox="1"/>
          <p:nvPr>
            <p:ph idx="16" type="body"/>
          </p:nvPr>
        </p:nvSpPr>
        <p:spPr>
          <a:xfrm>
            <a:off x="3774102"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Grey">
  <p:cSld name="Multipoint Slide Grey">
    <p:bg>
      <p:bgPr>
        <a:solidFill>
          <a:srgbClr val="D6D6D6"/>
        </a:solidFill>
      </p:bgPr>
    </p:bg>
    <p:spTree>
      <p:nvGrpSpPr>
        <p:cNvPr id="764" name="Shape 764"/>
        <p:cNvGrpSpPr/>
        <p:nvPr/>
      </p:nvGrpSpPr>
      <p:grpSpPr>
        <a:xfrm>
          <a:off x="0" y="0"/>
          <a:ext cx="0" cy="0"/>
          <a:chOff x="0" y="0"/>
          <a:chExt cx="0" cy="0"/>
        </a:xfrm>
      </p:grpSpPr>
      <p:sp>
        <p:nvSpPr>
          <p:cNvPr id="765" name="Google Shape;765;g24fb561eddc_0_1474"/>
          <p:cNvSpPr/>
          <p:nvPr/>
        </p:nvSpPr>
        <p:spPr>
          <a:xfrm flipH="1" rot="10800000">
            <a:off x="857117"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Nunito Sans"/>
              <a:ea typeface="Nunito Sans"/>
              <a:cs typeface="Nunito Sans"/>
              <a:sym typeface="Nunito Sans"/>
            </a:endParaRPr>
          </a:p>
        </p:txBody>
      </p:sp>
      <p:sp>
        <p:nvSpPr>
          <p:cNvPr id="766" name="Google Shape;766;g24fb561eddc_0_1474"/>
          <p:cNvSpPr/>
          <p:nvPr/>
        </p:nvSpPr>
        <p:spPr>
          <a:xfrm flipH="1" rot="10800000">
            <a:off x="3572721"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7" name="Google Shape;767;g24fb561eddc_0_1474"/>
          <p:cNvSpPr/>
          <p:nvPr/>
        </p:nvSpPr>
        <p:spPr>
          <a:xfrm flipH="1" rot="10800000">
            <a:off x="6288325"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8" name="Google Shape;768;g24fb561eddc_0_1474"/>
          <p:cNvSpPr/>
          <p:nvPr/>
        </p:nvSpPr>
        <p:spPr>
          <a:xfrm flipH="1" rot="10800000">
            <a:off x="9003930"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9" name="Google Shape;769;g24fb561eddc_0_1474"/>
          <p:cNvSpPr/>
          <p:nvPr>
            <p:ph idx="2" type="pic"/>
          </p:nvPr>
        </p:nvSpPr>
        <p:spPr>
          <a:xfrm>
            <a:off x="1496612" y="1989802"/>
            <a:ext cx="1003200" cy="1003200"/>
          </a:xfrm>
          <a:prstGeom prst="ellipse">
            <a:avLst/>
          </a:prstGeom>
          <a:noFill/>
          <a:ln>
            <a:noFill/>
          </a:ln>
        </p:spPr>
      </p:sp>
      <p:sp>
        <p:nvSpPr>
          <p:cNvPr id="770" name="Google Shape;770;g24fb561eddc_0_1474"/>
          <p:cNvSpPr/>
          <p:nvPr>
            <p:ph idx="3" type="pic"/>
          </p:nvPr>
        </p:nvSpPr>
        <p:spPr>
          <a:xfrm>
            <a:off x="4211604" y="1989802"/>
            <a:ext cx="1003200" cy="1003200"/>
          </a:xfrm>
          <a:prstGeom prst="ellipse">
            <a:avLst/>
          </a:prstGeom>
          <a:noFill/>
          <a:ln>
            <a:noFill/>
          </a:ln>
        </p:spPr>
      </p:sp>
      <p:sp>
        <p:nvSpPr>
          <p:cNvPr id="771" name="Google Shape;771;g24fb561eddc_0_1474"/>
          <p:cNvSpPr/>
          <p:nvPr>
            <p:ph idx="4" type="pic"/>
          </p:nvPr>
        </p:nvSpPr>
        <p:spPr>
          <a:xfrm>
            <a:off x="6927207" y="1989802"/>
            <a:ext cx="1003200" cy="1003200"/>
          </a:xfrm>
          <a:prstGeom prst="ellipse">
            <a:avLst/>
          </a:prstGeom>
          <a:noFill/>
          <a:ln>
            <a:noFill/>
          </a:ln>
        </p:spPr>
      </p:sp>
      <p:sp>
        <p:nvSpPr>
          <p:cNvPr id="772" name="Google Shape;772;g24fb561eddc_0_1474"/>
          <p:cNvSpPr/>
          <p:nvPr>
            <p:ph idx="5" type="pic"/>
          </p:nvPr>
        </p:nvSpPr>
        <p:spPr>
          <a:xfrm>
            <a:off x="9642812" y="1989802"/>
            <a:ext cx="1003200" cy="1003200"/>
          </a:xfrm>
          <a:prstGeom prst="ellipse">
            <a:avLst/>
          </a:prstGeom>
          <a:noFill/>
          <a:ln>
            <a:noFill/>
          </a:ln>
        </p:spPr>
      </p:sp>
      <p:sp>
        <p:nvSpPr>
          <p:cNvPr id="773" name="Google Shape;773;g24fb561eddc_0_1474"/>
          <p:cNvSpPr txBox="1"/>
          <p:nvPr>
            <p:ph idx="1" type="body"/>
          </p:nvPr>
        </p:nvSpPr>
        <p:spPr>
          <a:xfrm>
            <a:off x="101451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74" name="Google Shape;774;g24fb561eddc_0_1474"/>
          <p:cNvSpPr txBox="1"/>
          <p:nvPr>
            <p:ph idx="6" type="body"/>
          </p:nvPr>
        </p:nvSpPr>
        <p:spPr>
          <a:xfrm>
            <a:off x="3730122"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75" name="Google Shape;775;g24fb561eddc_0_1474"/>
          <p:cNvSpPr txBox="1"/>
          <p:nvPr>
            <p:ph idx="7" type="body"/>
          </p:nvPr>
        </p:nvSpPr>
        <p:spPr>
          <a:xfrm>
            <a:off x="644572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76" name="Google Shape;776;g24fb561eddc_0_1474"/>
          <p:cNvSpPr txBox="1"/>
          <p:nvPr>
            <p:ph idx="8" type="body"/>
          </p:nvPr>
        </p:nvSpPr>
        <p:spPr>
          <a:xfrm>
            <a:off x="9155278"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77" name="Google Shape;777;g24fb561eddc_0_1474"/>
          <p:cNvSpPr txBox="1"/>
          <p:nvPr>
            <p:ph idx="9" type="body"/>
          </p:nvPr>
        </p:nvSpPr>
        <p:spPr>
          <a:xfrm>
            <a:off x="1014515"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78" name="Google Shape;778;g24fb561eddc_0_1474"/>
          <p:cNvSpPr txBox="1"/>
          <p:nvPr>
            <p:ph idx="13" type="body"/>
          </p:nvPr>
        </p:nvSpPr>
        <p:spPr>
          <a:xfrm>
            <a:off x="3730121"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79" name="Google Shape;779;g24fb561eddc_0_1474"/>
          <p:cNvSpPr txBox="1"/>
          <p:nvPr>
            <p:ph idx="14" type="body"/>
          </p:nvPr>
        </p:nvSpPr>
        <p:spPr>
          <a:xfrm>
            <a:off x="6445726"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80" name="Google Shape;780;g24fb561eddc_0_1474"/>
          <p:cNvSpPr txBox="1"/>
          <p:nvPr>
            <p:ph idx="15" type="body"/>
          </p:nvPr>
        </p:nvSpPr>
        <p:spPr>
          <a:xfrm>
            <a:off x="9155277"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81" name="Google Shape;781;g24fb561eddc_0_1474"/>
          <p:cNvSpPr txBox="1"/>
          <p:nvPr>
            <p:ph idx="16" type="body"/>
          </p:nvPr>
        </p:nvSpPr>
        <p:spPr>
          <a:xfrm>
            <a:off x="772161" y="598922"/>
            <a:ext cx="105228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White">
  <p:cSld name="Text &amp; Image 1 White">
    <p:spTree>
      <p:nvGrpSpPr>
        <p:cNvPr id="782" name="Shape 782"/>
        <p:cNvGrpSpPr/>
        <p:nvPr/>
      </p:nvGrpSpPr>
      <p:grpSpPr>
        <a:xfrm>
          <a:off x="0" y="0"/>
          <a:ext cx="0" cy="0"/>
          <a:chOff x="0" y="0"/>
          <a:chExt cx="0" cy="0"/>
        </a:xfrm>
      </p:grpSpPr>
      <p:sp>
        <p:nvSpPr>
          <p:cNvPr id="783" name="Google Shape;783;g24fb561eddc_0_1492"/>
          <p:cNvSpPr txBox="1"/>
          <p:nvPr>
            <p:ph type="title"/>
          </p:nvPr>
        </p:nvSpPr>
        <p:spPr>
          <a:xfrm>
            <a:off x="795774" y="801584"/>
            <a:ext cx="4749900" cy="16359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784" name="Google Shape;784;g24fb561eddc_0_1492"/>
          <p:cNvSpPr/>
          <p:nvPr>
            <p:ph idx="2" type="pic"/>
          </p:nvPr>
        </p:nvSpPr>
        <p:spPr>
          <a:xfrm>
            <a:off x="6094095" y="4765"/>
            <a:ext cx="3230100" cy="3036600"/>
          </a:xfrm>
          <a:prstGeom prst="rect">
            <a:avLst/>
          </a:prstGeom>
          <a:noFill/>
          <a:ln>
            <a:noFill/>
          </a:ln>
        </p:spPr>
      </p:sp>
      <p:sp>
        <p:nvSpPr>
          <p:cNvPr id="785" name="Google Shape;785;g24fb561eddc_0_1492"/>
          <p:cNvSpPr txBox="1"/>
          <p:nvPr>
            <p:ph idx="1" type="body"/>
          </p:nvPr>
        </p:nvSpPr>
        <p:spPr>
          <a:xfrm>
            <a:off x="791814" y="2671948"/>
            <a:ext cx="4749900" cy="31971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86" name="Google Shape;786;g24fb561eddc_0_1492"/>
          <p:cNvSpPr/>
          <p:nvPr>
            <p:ph idx="3" type="pic"/>
          </p:nvPr>
        </p:nvSpPr>
        <p:spPr>
          <a:xfrm>
            <a:off x="7623005" y="3816622"/>
            <a:ext cx="4562100" cy="3107400"/>
          </a:xfrm>
          <a:prstGeom prst="rect">
            <a:avLst/>
          </a:prstGeom>
          <a:noFill/>
          <a:ln>
            <a:noFill/>
          </a:ln>
        </p:spPr>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Grey">
  <p:cSld name="Text &amp; Image 1 Grey">
    <p:bg>
      <p:bgPr>
        <a:solidFill>
          <a:srgbClr val="D6D6D6"/>
        </a:solidFill>
      </p:bgPr>
    </p:bg>
    <p:spTree>
      <p:nvGrpSpPr>
        <p:cNvPr id="787" name="Shape 787"/>
        <p:cNvGrpSpPr/>
        <p:nvPr/>
      </p:nvGrpSpPr>
      <p:grpSpPr>
        <a:xfrm>
          <a:off x="0" y="0"/>
          <a:ext cx="0" cy="0"/>
          <a:chOff x="0" y="0"/>
          <a:chExt cx="0" cy="0"/>
        </a:xfrm>
      </p:grpSpPr>
      <p:sp>
        <p:nvSpPr>
          <p:cNvPr id="788" name="Google Shape;788;g24fb561eddc_0_1497"/>
          <p:cNvSpPr txBox="1"/>
          <p:nvPr>
            <p:ph type="title"/>
          </p:nvPr>
        </p:nvSpPr>
        <p:spPr>
          <a:xfrm>
            <a:off x="795774" y="801584"/>
            <a:ext cx="4749900" cy="16359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789" name="Google Shape;789;g24fb561eddc_0_1497"/>
          <p:cNvSpPr/>
          <p:nvPr>
            <p:ph idx="2" type="pic"/>
          </p:nvPr>
        </p:nvSpPr>
        <p:spPr>
          <a:xfrm>
            <a:off x="6094095" y="4765"/>
            <a:ext cx="3230100" cy="3036600"/>
          </a:xfrm>
          <a:prstGeom prst="rect">
            <a:avLst/>
          </a:prstGeom>
          <a:noFill/>
          <a:ln>
            <a:noFill/>
          </a:ln>
        </p:spPr>
      </p:sp>
      <p:sp>
        <p:nvSpPr>
          <p:cNvPr id="790" name="Google Shape;790;g24fb561eddc_0_1497"/>
          <p:cNvSpPr txBox="1"/>
          <p:nvPr>
            <p:ph idx="1" type="body"/>
          </p:nvPr>
        </p:nvSpPr>
        <p:spPr>
          <a:xfrm>
            <a:off x="791814" y="2671948"/>
            <a:ext cx="4749900" cy="31971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91" name="Google Shape;791;g24fb561eddc_0_1497"/>
          <p:cNvSpPr/>
          <p:nvPr>
            <p:ph idx="3" type="pic"/>
          </p:nvPr>
        </p:nvSpPr>
        <p:spPr>
          <a:xfrm>
            <a:off x="7623005" y="3816622"/>
            <a:ext cx="4562100" cy="3107400"/>
          </a:xfrm>
          <a:prstGeom prst="rect">
            <a:avLst/>
          </a:prstGeom>
          <a:noFill/>
          <a:ln>
            <a:noFill/>
          </a:ln>
        </p:spPr>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White">
  <p:cSld name="Text &amp; Image 2 White">
    <p:spTree>
      <p:nvGrpSpPr>
        <p:cNvPr id="792" name="Shape 792"/>
        <p:cNvGrpSpPr/>
        <p:nvPr/>
      </p:nvGrpSpPr>
      <p:grpSpPr>
        <a:xfrm>
          <a:off x="0" y="0"/>
          <a:ext cx="0" cy="0"/>
          <a:chOff x="0" y="0"/>
          <a:chExt cx="0" cy="0"/>
        </a:xfrm>
      </p:grpSpPr>
      <p:sp>
        <p:nvSpPr>
          <p:cNvPr id="793" name="Google Shape;793;g24fb561eddc_0_1502"/>
          <p:cNvSpPr/>
          <p:nvPr>
            <p:ph idx="2" type="pic"/>
          </p:nvPr>
        </p:nvSpPr>
        <p:spPr>
          <a:xfrm>
            <a:off x="879475" y="504825"/>
            <a:ext cx="4583100" cy="5364300"/>
          </a:xfrm>
          <a:prstGeom prst="rect">
            <a:avLst/>
          </a:prstGeom>
          <a:noFill/>
          <a:ln>
            <a:noFill/>
          </a:ln>
        </p:spPr>
      </p:sp>
      <p:sp>
        <p:nvSpPr>
          <p:cNvPr id="794" name="Google Shape;794;g24fb561eddc_0_1502"/>
          <p:cNvSpPr txBox="1"/>
          <p:nvPr>
            <p:ph type="title"/>
          </p:nvPr>
        </p:nvSpPr>
        <p:spPr>
          <a:xfrm>
            <a:off x="5122225" y="504700"/>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795" name="Google Shape;795;g24fb561eddc_0_1502"/>
          <p:cNvSpPr txBox="1"/>
          <p:nvPr>
            <p:ph idx="1" type="body"/>
          </p:nvPr>
        </p:nvSpPr>
        <p:spPr>
          <a:xfrm>
            <a:off x="6000999" y="2232560"/>
            <a:ext cx="5311500" cy="36363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796" name="Google Shape;796;g24fb561eddc_0_1502"/>
          <p:cNvSpPr/>
          <p:nvPr/>
        </p:nvSpPr>
        <p:spPr>
          <a:xfrm>
            <a:off x="-149400" y="5595225"/>
            <a:ext cx="3041700" cy="1484700"/>
          </a:xfrm>
          <a:prstGeom prst="snip1Rect">
            <a:avLst>
              <a:gd fmla="val 50000" name="adj"/>
            </a:avLst>
          </a:prstGeom>
          <a:noFill/>
          <a:ln cap="flat" cmpd="sng" w="19050">
            <a:solidFill>
              <a:srgbClr val="FE5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White">
  <p:cSld name="Text &amp; Image 2 White">
    <p:spTree>
      <p:nvGrpSpPr>
        <p:cNvPr id="127" name="Shape 127"/>
        <p:cNvGrpSpPr/>
        <p:nvPr/>
      </p:nvGrpSpPr>
      <p:grpSpPr>
        <a:xfrm>
          <a:off x="0" y="0"/>
          <a:ext cx="0" cy="0"/>
          <a:chOff x="0" y="0"/>
          <a:chExt cx="0" cy="0"/>
        </a:xfrm>
      </p:grpSpPr>
      <p:sp>
        <p:nvSpPr>
          <p:cNvPr id="128" name="Google Shape;128;p32"/>
          <p:cNvSpPr/>
          <p:nvPr>
            <p:ph idx="2" type="pic"/>
          </p:nvPr>
        </p:nvSpPr>
        <p:spPr>
          <a:xfrm>
            <a:off x="879475" y="504825"/>
            <a:ext cx="4583113" cy="5364163"/>
          </a:xfrm>
          <a:prstGeom prst="rect">
            <a:avLst/>
          </a:prstGeom>
          <a:noFill/>
          <a:ln>
            <a:noFill/>
          </a:ln>
        </p:spPr>
      </p:sp>
      <p:sp>
        <p:nvSpPr>
          <p:cNvPr id="129" name="Google Shape;129;p32"/>
          <p:cNvSpPr txBox="1"/>
          <p:nvPr>
            <p:ph type="title"/>
          </p:nvPr>
        </p:nvSpPr>
        <p:spPr>
          <a:xfrm>
            <a:off x="5122225" y="504700"/>
            <a:ext cx="6190299"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30" name="Google Shape;130;p32"/>
          <p:cNvSpPr txBox="1"/>
          <p:nvPr>
            <p:ph idx="1" type="body"/>
          </p:nvPr>
        </p:nvSpPr>
        <p:spPr>
          <a:xfrm>
            <a:off x="6000999" y="2232560"/>
            <a:ext cx="5311525" cy="3636427"/>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31" name="Google Shape;131;p32"/>
          <p:cNvSpPr/>
          <p:nvPr/>
        </p:nvSpPr>
        <p:spPr>
          <a:xfrm>
            <a:off x="-149400" y="5595225"/>
            <a:ext cx="3041700" cy="14847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Grey">
  <p:cSld name="Text &amp; Image 2 Grey">
    <p:bg>
      <p:bgPr>
        <a:solidFill>
          <a:srgbClr val="D6D6D6"/>
        </a:solidFill>
      </p:bgPr>
    </p:bg>
    <p:spTree>
      <p:nvGrpSpPr>
        <p:cNvPr id="797" name="Shape 797"/>
        <p:cNvGrpSpPr/>
        <p:nvPr/>
      </p:nvGrpSpPr>
      <p:grpSpPr>
        <a:xfrm>
          <a:off x="0" y="0"/>
          <a:ext cx="0" cy="0"/>
          <a:chOff x="0" y="0"/>
          <a:chExt cx="0" cy="0"/>
        </a:xfrm>
      </p:grpSpPr>
      <p:sp>
        <p:nvSpPr>
          <p:cNvPr id="798" name="Google Shape;798;g24fb561eddc_0_1507"/>
          <p:cNvSpPr/>
          <p:nvPr>
            <p:ph idx="2" type="pic"/>
          </p:nvPr>
        </p:nvSpPr>
        <p:spPr>
          <a:xfrm>
            <a:off x="879475" y="504825"/>
            <a:ext cx="4583100" cy="5364300"/>
          </a:xfrm>
          <a:prstGeom prst="rect">
            <a:avLst/>
          </a:prstGeom>
          <a:noFill/>
          <a:ln>
            <a:noFill/>
          </a:ln>
        </p:spPr>
      </p:sp>
      <p:sp>
        <p:nvSpPr>
          <p:cNvPr id="799" name="Google Shape;799;g24fb561eddc_0_1507"/>
          <p:cNvSpPr txBox="1"/>
          <p:nvPr>
            <p:ph type="title"/>
          </p:nvPr>
        </p:nvSpPr>
        <p:spPr>
          <a:xfrm>
            <a:off x="5122225" y="504700"/>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00" name="Google Shape;800;g24fb561eddc_0_1507"/>
          <p:cNvSpPr txBox="1"/>
          <p:nvPr>
            <p:ph idx="1" type="body"/>
          </p:nvPr>
        </p:nvSpPr>
        <p:spPr>
          <a:xfrm>
            <a:off x="6000999" y="2232560"/>
            <a:ext cx="5311500" cy="3636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01" name="Google Shape;801;g24fb561eddc_0_1507"/>
          <p:cNvSpPr/>
          <p:nvPr/>
        </p:nvSpPr>
        <p:spPr>
          <a:xfrm>
            <a:off x="-149400" y="5595225"/>
            <a:ext cx="3041700" cy="1484700"/>
          </a:xfrm>
          <a:prstGeom prst="snip1Rect">
            <a:avLst>
              <a:gd fmla="val 50000" name="adj"/>
            </a:avLst>
          </a:prstGeom>
          <a:noFill/>
          <a:ln cap="flat" cmpd="sng" w="19050">
            <a:solidFill>
              <a:srgbClr val="FE5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White">
  <p:cSld name="Text &amp; Image 4 White">
    <p:spTree>
      <p:nvGrpSpPr>
        <p:cNvPr id="802" name="Shape 802"/>
        <p:cNvGrpSpPr/>
        <p:nvPr/>
      </p:nvGrpSpPr>
      <p:grpSpPr>
        <a:xfrm>
          <a:off x="0" y="0"/>
          <a:ext cx="0" cy="0"/>
          <a:chOff x="0" y="0"/>
          <a:chExt cx="0" cy="0"/>
        </a:xfrm>
      </p:grpSpPr>
      <p:sp>
        <p:nvSpPr>
          <p:cNvPr id="803" name="Google Shape;803;g24fb561eddc_0_151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04" name="Google Shape;804;g24fb561eddc_0_151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05" name="Google Shape;805;g24fb561eddc_0_151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806" name="Google Shape;806;g24fb561eddc_0_1512"/>
          <p:cNvSpPr/>
          <p:nvPr>
            <p:ph idx="3" type="pic"/>
          </p:nvPr>
        </p:nvSpPr>
        <p:spPr>
          <a:xfrm>
            <a:off x="5231756" y="1724628"/>
            <a:ext cx="4352100" cy="3414600"/>
          </a:xfrm>
          <a:prstGeom prst="rect">
            <a:avLst/>
          </a:prstGeom>
          <a:noFill/>
          <a:ln>
            <a:noFill/>
          </a:ln>
        </p:spPr>
      </p:sp>
      <p:sp>
        <p:nvSpPr>
          <p:cNvPr id="807" name="Google Shape;807;g24fb561eddc_0_1512"/>
          <p:cNvSpPr/>
          <p:nvPr>
            <p:ph idx="4" type="pic"/>
          </p:nvPr>
        </p:nvSpPr>
        <p:spPr>
          <a:xfrm>
            <a:off x="9922054" y="1724628"/>
            <a:ext cx="2269800" cy="3414600"/>
          </a:xfrm>
          <a:prstGeom prst="rect">
            <a:avLst/>
          </a:prstGeom>
          <a:noFill/>
          <a:ln>
            <a:noFill/>
          </a:ln>
        </p:spPr>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Grey">
  <p:cSld name="Text &amp; Image 4 Grey">
    <p:bg>
      <p:bgPr>
        <a:solidFill>
          <a:srgbClr val="D6D6D6"/>
        </a:solidFill>
      </p:bgPr>
    </p:bg>
    <p:spTree>
      <p:nvGrpSpPr>
        <p:cNvPr id="808" name="Shape 808"/>
        <p:cNvGrpSpPr/>
        <p:nvPr/>
      </p:nvGrpSpPr>
      <p:grpSpPr>
        <a:xfrm>
          <a:off x="0" y="0"/>
          <a:ext cx="0" cy="0"/>
          <a:chOff x="0" y="0"/>
          <a:chExt cx="0" cy="0"/>
        </a:xfrm>
      </p:grpSpPr>
      <p:sp>
        <p:nvSpPr>
          <p:cNvPr id="809" name="Google Shape;809;g24fb561eddc_0_1518"/>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10" name="Google Shape;810;g24fb561eddc_0_1518"/>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11" name="Google Shape;811;g24fb561eddc_0_1518"/>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812" name="Google Shape;812;g24fb561eddc_0_1518"/>
          <p:cNvSpPr/>
          <p:nvPr>
            <p:ph idx="3" type="pic"/>
          </p:nvPr>
        </p:nvSpPr>
        <p:spPr>
          <a:xfrm>
            <a:off x="5231756" y="1724628"/>
            <a:ext cx="4352100" cy="3414600"/>
          </a:xfrm>
          <a:prstGeom prst="rect">
            <a:avLst/>
          </a:prstGeom>
          <a:noFill/>
          <a:ln>
            <a:noFill/>
          </a:ln>
        </p:spPr>
      </p:sp>
      <p:sp>
        <p:nvSpPr>
          <p:cNvPr id="813" name="Google Shape;813;g24fb561eddc_0_1518"/>
          <p:cNvSpPr/>
          <p:nvPr>
            <p:ph idx="4" type="pic"/>
          </p:nvPr>
        </p:nvSpPr>
        <p:spPr>
          <a:xfrm>
            <a:off x="9922054" y="1724628"/>
            <a:ext cx="2269800" cy="3414600"/>
          </a:xfrm>
          <a:prstGeom prst="rect">
            <a:avLst/>
          </a:prstGeom>
          <a:noFill/>
          <a:ln>
            <a:noFill/>
          </a:ln>
        </p:spPr>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White">
  <p:cSld name="Text &amp; Image 3 White">
    <p:spTree>
      <p:nvGrpSpPr>
        <p:cNvPr id="814" name="Shape 814"/>
        <p:cNvGrpSpPr/>
        <p:nvPr/>
      </p:nvGrpSpPr>
      <p:grpSpPr>
        <a:xfrm>
          <a:off x="0" y="0"/>
          <a:ext cx="0" cy="0"/>
          <a:chOff x="0" y="0"/>
          <a:chExt cx="0" cy="0"/>
        </a:xfrm>
      </p:grpSpPr>
      <p:sp>
        <p:nvSpPr>
          <p:cNvPr id="815" name="Google Shape;815;g24fb561eddc_0_1524"/>
          <p:cNvSpPr/>
          <p:nvPr>
            <p:ph idx="2" type="pic"/>
          </p:nvPr>
        </p:nvSpPr>
        <p:spPr>
          <a:xfrm>
            <a:off x="1" y="983848"/>
            <a:ext cx="5220300" cy="5874300"/>
          </a:xfrm>
          <a:prstGeom prst="snip1Rect">
            <a:avLst>
              <a:gd fmla="val 21720" name="adj"/>
            </a:avLst>
          </a:prstGeom>
          <a:noFill/>
          <a:ln>
            <a:noFill/>
          </a:ln>
        </p:spPr>
      </p:sp>
      <p:sp>
        <p:nvSpPr>
          <p:cNvPr id="816" name="Google Shape;816;g24fb561eddc_0_1524"/>
          <p:cNvSpPr txBox="1"/>
          <p:nvPr>
            <p:ph type="title"/>
          </p:nvPr>
        </p:nvSpPr>
        <p:spPr>
          <a:xfrm>
            <a:off x="6000999" y="504700"/>
            <a:ext cx="53115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17" name="Google Shape;817;g24fb561eddc_0_1524"/>
          <p:cNvSpPr txBox="1"/>
          <p:nvPr>
            <p:ph idx="1" type="body"/>
          </p:nvPr>
        </p:nvSpPr>
        <p:spPr>
          <a:xfrm>
            <a:off x="6000999" y="2974694"/>
            <a:ext cx="5311500" cy="2894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18" name="Google Shape;818;g24fb561eddc_0_1524"/>
          <p:cNvSpPr txBox="1"/>
          <p:nvPr>
            <p:ph idx="3" type="body"/>
          </p:nvPr>
        </p:nvSpPr>
        <p:spPr>
          <a:xfrm>
            <a:off x="6000998" y="2232560"/>
            <a:ext cx="5311500" cy="661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Grey">
  <p:cSld name="Text &amp; Image 3 Grey">
    <p:bg>
      <p:bgPr>
        <a:solidFill>
          <a:srgbClr val="D6D6D6"/>
        </a:solidFill>
      </p:bgPr>
    </p:bg>
    <p:spTree>
      <p:nvGrpSpPr>
        <p:cNvPr id="819" name="Shape 819"/>
        <p:cNvGrpSpPr/>
        <p:nvPr/>
      </p:nvGrpSpPr>
      <p:grpSpPr>
        <a:xfrm>
          <a:off x="0" y="0"/>
          <a:ext cx="0" cy="0"/>
          <a:chOff x="0" y="0"/>
          <a:chExt cx="0" cy="0"/>
        </a:xfrm>
      </p:grpSpPr>
      <p:sp>
        <p:nvSpPr>
          <p:cNvPr id="820" name="Google Shape;820;g24fb561eddc_0_1529"/>
          <p:cNvSpPr/>
          <p:nvPr>
            <p:ph idx="2" type="pic"/>
          </p:nvPr>
        </p:nvSpPr>
        <p:spPr>
          <a:xfrm>
            <a:off x="1" y="983848"/>
            <a:ext cx="5220300" cy="5874300"/>
          </a:xfrm>
          <a:prstGeom prst="snip1Rect">
            <a:avLst>
              <a:gd fmla="val 21720" name="adj"/>
            </a:avLst>
          </a:prstGeom>
          <a:noFill/>
          <a:ln>
            <a:noFill/>
          </a:ln>
        </p:spPr>
      </p:sp>
      <p:sp>
        <p:nvSpPr>
          <p:cNvPr id="821" name="Google Shape;821;g24fb561eddc_0_1529"/>
          <p:cNvSpPr txBox="1"/>
          <p:nvPr>
            <p:ph type="title"/>
          </p:nvPr>
        </p:nvSpPr>
        <p:spPr>
          <a:xfrm>
            <a:off x="6000999" y="504700"/>
            <a:ext cx="53115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a:latin typeface="Nunito Sans"/>
                <a:ea typeface="Nunito Sans"/>
                <a:cs typeface="Nunito Sans"/>
                <a:sym typeface="Nunito Sans"/>
              </a:defRPr>
            </a:lvl2pPr>
            <a:lvl3pPr lvl="2" rtl="0">
              <a:spcBef>
                <a:spcPts val="0"/>
              </a:spcBef>
              <a:spcAft>
                <a:spcPts val="0"/>
              </a:spcAft>
              <a:buSzPts val="1400"/>
              <a:buFont typeface="Nunito Sans"/>
              <a:buNone/>
              <a:defRPr>
                <a:latin typeface="Nunito Sans"/>
                <a:ea typeface="Nunito Sans"/>
                <a:cs typeface="Nunito Sans"/>
                <a:sym typeface="Nunito Sans"/>
              </a:defRPr>
            </a:lvl3pPr>
            <a:lvl4pPr lvl="3" rtl="0">
              <a:spcBef>
                <a:spcPts val="0"/>
              </a:spcBef>
              <a:spcAft>
                <a:spcPts val="0"/>
              </a:spcAft>
              <a:buSzPts val="1400"/>
              <a:buFont typeface="Nunito Sans"/>
              <a:buNone/>
              <a:defRPr>
                <a:latin typeface="Nunito Sans"/>
                <a:ea typeface="Nunito Sans"/>
                <a:cs typeface="Nunito Sans"/>
                <a:sym typeface="Nunito Sans"/>
              </a:defRPr>
            </a:lvl4pPr>
            <a:lvl5pPr lvl="4" rtl="0">
              <a:spcBef>
                <a:spcPts val="0"/>
              </a:spcBef>
              <a:spcAft>
                <a:spcPts val="0"/>
              </a:spcAft>
              <a:buSzPts val="1400"/>
              <a:buFont typeface="Nunito Sans"/>
              <a:buNone/>
              <a:defRPr>
                <a:latin typeface="Nunito Sans"/>
                <a:ea typeface="Nunito Sans"/>
                <a:cs typeface="Nunito Sans"/>
                <a:sym typeface="Nunito Sans"/>
              </a:defRPr>
            </a:lvl5pPr>
            <a:lvl6pPr lvl="5" rtl="0">
              <a:spcBef>
                <a:spcPts val="0"/>
              </a:spcBef>
              <a:spcAft>
                <a:spcPts val="0"/>
              </a:spcAft>
              <a:buSzPts val="1400"/>
              <a:buFont typeface="Nunito Sans"/>
              <a:buNone/>
              <a:defRPr>
                <a:latin typeface="Nunito Sans"/>
                <a:ea typeface="Nunito Sans"/>
                <a:cs typeface="Nunito Sans"/>
                <a:sym typeface="Nunito Sans"/>
              </a:defRPr>
            </a:lvl6pPr>
            <a:lvl7pPr lvl="6" rtl="0">
              <a:spcBef>
                <a:spcPts val="0"/>
              </a:spcBef>
              <a:spcAft>
                <a:spcPts val="0"/>
              </a:spcAft>
              <a:buSzPts val="1400"/>
              <a:buFont typeface="Nunito Sans"/>
              <a:buNone/>
              <a:defRPr>
                <a:latin typeface="Nunito Sans"/>
                <a:ea typeface="Nunito Sans"/>
                <a:cs typeface="Nunito Sans"/>
                <a:sym typeface="Nunito Sans"/>
              </a:defRPr>
            </a:lvl7pPr>
            <a:lvl8pPr lvl="7" rtl="0">
              <a:spcBef>
                <a:spcPts val="0"/>
              </a:spcBef>
              <a:spcAft>
                <a:spcPts val="0"/>
              </a:spcAft>
              <a:buSzPts val="1400"/>
              <a:buFont typeface="Nunito Sans"/>
              <a:buNone/>
              <a:defRPr>
                <a:latin typeface="Nunito Sans"/>
                <a:ea typeface="Nunito Sans"/>
                <a:cs typeface="Nunito Sans"/>
                <a:sym typeface="Nunito Sans"/>
              </a:defRPr>
            </a:lvl8pPr>
            <a:lvl9pPr lvl="8" rtl="0">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822" name="Google Shape;822;g24fb561eddc_0_1529"/>
          <p:cNvSpPr txBox="1"/>
          <p:nvPr>
            <p:ph idx="1" type="body"/>
          </p:nvPr>
        </p:nvSpPr>
        <p:spPr>
          <a:xfrm>
            <a:off x="6000999" y="2974694"/>
            <a:ext cx="5311500" cy="2894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23" name="Google Shape;823;g24fb561eddc_0_1529"/>
          <p:cNvSpPr txBox="1"/>
          <p:nvPr>
            <p:ph idx="3" type="body"/>
          </p:nvPr>
        </p:nvSpPr>
        <p:spPr>
          <a:xfrm>
            <a:off x="6000998" y="2232560"/>
            <a:ext cx="5311500" cy="661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White">
  <p:cSld name="Text &amp; Image 6 White">
    <p:spTree>
      <p:nvGrpSpPr>
        <p:cNvPr id="824" name="Shape 824"/>
        <p:cNvGrpSpPr/>
        <p:nvPr/>
      </p:nvGrpSpPr>
      <p:grpSpPr>
        <a:xfrm>
          <a:off x="0" y="0"/>
          <a:ext cx="0" cy="0"/>
          <a:chOff x="0" y="0"/>
          <a:chExt cx="0" cy="0"/>
        </a:xfrm>
      </p:grpSpPr>
      <p:sp>
        <p:nvSpPr>
          <p:cNvPr id="825" name="Google Shape;825;g24fb561eddc_0_1534"/>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26" name="Google Shape;826;g24fb561eddc_0_1534"/>
          <p:cNvSpPr txBox="1"/>
          <p:nvPr>
            <p:ph idx="1"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27" name="Google Shape;827;g24fb561eddc_0_1534"/>
          <p:cNvSpPr/>
          <p:nvPr>
            <p:ph idx="2" type="pic"/>
          </p:nvPr>
        </p:nvSpPr>
        <p:spPr>
          <a:xfrm>
            <a:off x="0" y="2882096"/>
            <a:ext cx="3645900" cy="2986800"/>
          </a:xfrm>
          <a:prstGeom prst="rect">
            <a:avLst/>
          </a:prstGeom>
          <a:noFill/>
          <a:ln>
            <a:noFill/>
          </a:ln>
        </p:spPr>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Grey">
  <p:cSld name="Text &amp; Image 6 Grey">
    <p:bg>
      <p:bgPr>
        <a:solidFill>
          <a:srgbClr val="D6D6D6"/>
        </a:solidFill>
      </p:bgPr>
    </p:bg>
    <p:spTree>
      <p:nvGrpSpPr>
        <p:cNvPr id="828" name="Shape 828"/>
        <p:cNvGrpSpPr/>
        <p:nvPr/>
      </p:nvGrpSpPr>
      <p:grpSpPr>
        <a:xfrm>
          <a:off x="0" y="0"/>
          <a:ext cx="0" cy="0"/>
          <a:chOff x="0" y="0"/>
          <a:chExt cx="0" cy="0"/>
        </a:xfrm>
      </p:grpSpPr>
      <p:sp>
        <p:nvSpPr>
          <p:cNvPr id="829" name="Google Shape;829;g24fb561eddc_0_1538"/>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30" name="Google Shape;830;g24fb561eddc_0_1538"/>
          <p:cNvSpPr txBox="1"/>
          <p:nvPr>
            <p:ph idx="1"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31" name="Google Shape;831;g24fb561eddc_0_1538"/>
          <p:cNvSpPr/>
          <p:nvPr>
            <p:ph idx="2" type="pic"/>
          </p:nvPr>
        </p:nvSpPr>
        <p:spPr>
          <a:xfrm>
            <a:off x="0" y="2882096"/>
            <a:ext cx="3645900" cy="2986800"/>
          </a:xfrm>
          <a:prstGeom prst="rect">
            <a:avLst/>
          </a:prstGeom>
          <a:noFill/>
          <a:ln>
            <a:noFill/>
          </a:ln>
        </p:spPr>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White">
  <p:cSld name="Text &amp; Image 5 White">
    <p:spTree>
      <p:nvGrpSpPr>
        <p:cNvPr id="832" name="Shape 832"/>
        <p:cNvGrpSpPr/>
        <p:nvPr/>
      </p:nvGrpSpPr>
      <p:grpSpPr>
        <a:xfrm>
          <a:off x="0" y="0"/>
          <a:ext cx="0" cy="0"/>
          <a:chOff x="0" y="0"/>
          <a:chExt cx="0" cy="0"/>
        </a:xfrm>
      </p:grpSpPr>
      <p:sp>
        <p:nvSpPr>
          <p:cNvPr id="833" name="Google Shape;833;g24fb561eddc_0_1542"/>
          <p:cNvSpPr txBox="1"/>
          <p:nvPr>
            <p:ph type="title"/>
          </p:nvPr>
        </p:nvSpPr>
        <p:spPr>
          <a:xfrm>
            <a:off x="781232" y="1460930"/>
            <a:ext cx="80271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34" name="Google Shape;834;g24fb561eddc_0_1542"/>
          <p:cNvSpPr txBox="1"/>
          <p:nvPr>
            <p:ph idx="1" type="body"/>
          </p:nvPr>
        </p:nvSpPr>
        <p:spPr>
          <a:xfrm>
            <a:off x="781232" y="2662178"/>
            <a:ext cx="32700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FF5F00"/>
              </a:buClr>
              <a:buSzPts val="1800"/>
              <a:buFont typeface="Nunito Sans"/>
              <a:buNone/>
              <a:defRPr i="0" sz="18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35" name="Google Shape;835;g24fb561eddc_0_1542"/>
          <p:cNvSpPr txBox="1"/>
          <p:nvPr>
            <p:ph idx="2" type="body"/>
          </p:nvPr>
        </p:nvSpPr>
        <p:spPr>
          <a:xfrm>
            <a:off x="4294209" y="2662177"/>
            <a:ext cx="45141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36" name="Google Shape;836;g24fb561eddc_0_1542"/>
          <p:cNvSpPr/>
          <p:nvPr>
            <p:ph idx="3" type="pic"/>
          </p:nvPr>
        </p:nvSpPr>
        <p:spPr>
          <a:xfrm>
            <a:off x="8889357" y="0"/>
            <a:ext cx="2521500" cy="2291700"/>
          </a:xfrm>
          <a:prstGeom prst="rect">
            <a:avLst/>
          </a:prstGeom>
          <a:noFill/>
          <a:ln>
            <a:noFill/>
          </a:ln>
        </p:spPr>
      </p:sp>
      <p:sp>
        <p:nvSpPr>
          <p:cNvPr id="837" name="Google Shape;837;g24fb561eddc_0_1542"/>
          <p:cNvSpPr/>
          <p:nvPr>
            <p:ph idx="4" type="pic"/>
          </p:nvPr>
        </p:nvSpPr>
        <p:spPr>
          <a:xfrm>
            <a:off x="9730360" y="2743199"/>
            <a:ext cx="2461500" cy="3113700"/>
          </a:xfrm>
          <a:prstGeom prst="rect">
            <a:avLst/>
          </a:prstGeom>
          <a:noFill/>
          <a:ln>
            <a:noFill/>
          </a:ln>
        </p:spPr>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Grey">
  <p:cSld name="Text &amp; Image 5 Grey">
    <p:bg>
      <p:bgPr>
        <a:solidFill>
          <a:srgbClr val="D6D6D6"/>
        </a:solidFill>
      </p:bgPr>
    </p:bg>
    <p:spTree>
      <p:nvGrpSpPr>
        <p:cNvPr id="838" name="Shape 838"/>
        <p:cNvGrpSpPr/>
        <p:nvPr/>
      </p:nvGrpSpPr>
      <p:grpSpPr>
        <a:xfrm>
          <a:off x="0" y="0"/>
          <a:ext cx="0" cy="0"/>
          <a:chOff x="0" y="0"/>
          <a:chExt cx="0" cy="0"/>
        </a:xfrm>
      </p:grpSpPr>
      <p:sp>
        <p:nvSpPr>
          <p:cNvPr id="839" name="Google Shape;839;g24fb561eddc_0_1548"/>
          <p:cNvSpPr txBox="1"/>
          <p:nvPr>
            <p:ph type="title"/>
          </p:nvPr>
        </p:nvSpPr>
        <p:spPr>
          <a:xfrm>
            <a:off x="781232" y="1460930"/>
            <a:ext cx="80271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a:latin typeface="Nunito Sans"/>
                <a:ea typeface="Nunito Sans"/>
                <a:cs typeface="Nunito Sans"/>
                <a:sym typeface="Nunito Sans"/>
              </a:defRPr>
            </a:lvl2pPr>
            <a:lvl3pPr lvl="2" rtl="0">
              <a:spcBef>
                <a:spcPts val="0"/>
              </a:spcBef>
              <a:spcAft>
                <a:spcPts val="0"/>
              </a:spcAft>
              <a:buSzPts val="1400"/>
              <a:buFont typeface="Nunito Sans"/>
              <a:buNone/>
              <a:defRPr>
                <a:latin typeface="Nunito Sans"/>
                <a:ea typeface="Nunito Sans"/>
                <a:cs typeface="Nunito Sans"/>
                <a:sym typeface="Nunito Sans"/>
              </a:defRPr>
            </a:lvl3pPr>
            <a:lvl4pPr lvl="3" rtl="0">
              <a:spcBef>
                <a:spcPts val="0"/>
              </a:spcBef>
              <a:spcAft>
                <a:spcPts val="0"/>
              </a:spcAft>
              <a:buSzPts val="1400"/>
              <a:buFont typeface="Nunito Sans"/>
              <a:buNone/>
              <a:defRPr>
                <a:latin typeface="Nunito Sans"/>
                <a:ea typeface="Nunito Sans"/>
                <a:cs typeface="Nunito Sans"/>
                <a:sym typeface="Nunito Sans"/>
              </a:defRPr>
            </a:lvl4pPr>
            <a:lvl5pPr lvl="4" rtl="0">
              <a:spcBef>
                <a:spcPts val="0"/>
              </a:spcBef>
              <a:spcAft>
                <a:spcPts val="0"/>
              </a:spcAft>
              <a:buSzPts val="1400"/>
              <a:buFont typeface="Nunito Sans"/>
              <a:buNone/>
              <a:defRPr>
                <a:latin typeface="Nunito Sans"/>
                <a:ea typeface="Nunito Sans"/>
                <a:cs typeface="Nunito Sans"/>
                <a:sym typeface="Nunito Sans"/>
              </a:defRPr>
            </a:lvl5pPr>
            <a:lvl6pPr lvl="5" rtl="0">
              <a:spcBef>
                <a:spcPts val="0"/>
              </a:spcBef>
              <a:spcAft>
                <a:spcPts val="0"/>
              </a:spcAft>
              <a:buSzPts val="1400"/>
              <a:buFont typeface="Nunito Sans"/>
              <a:buNone/>
              <a:defRPr>
                <a:latin typeface="Nunito Sans"/>
                <a:ea typeface="Nunito Sans"/>
                <a:cs typeface="Nunito Sans"/>
                <a:sym typeface="Nunito Sans"/>
              </a:defRPr>
            </a:lvl6pPr>
            <a:lvl7pPr lvl="6" rtl="0">
              <a:spcBef>
                <a:spcPts val="0"/>
              </a:spcBef>
              <a:spcAft>
                <a:spcPts val="0"/>
              </a:spcAft>
              <a:buSzPts val="1400"/>
              <a:buFont typeface="Nunito Sans"/>
              <a:buNone/>
              <a:defRPr>
                <a:latin typeface="Nunito Sans"/>
                <a:ea typeface="Nunito Sans"/>
                <a:cs typeface="Nunito Sans"/>
                <a:sym typeface="Nunito Sans"/>
              </a:defRPr>
            </a:lvl7pPr>
            <a:lvl8pPr lvl="7" rtl="0">
              <a:spcBef>
                <a:spcPts val="0"/>
              </a:spcBef>
              <a:spcAft>
                <a:spcPts val="0"/>
              </a:spcAft>
              <a:buSzPts val="1400"/>
              <a:buFont typeface="Nunito Sans"/>
              <a:buNone/>
              <a:defRPr>
                <a:latin typeface="Nunito Sans"/>
                <a:ea typeface="Nunito Sans"/>
                <a:cs typeface="Nunito Sans"/>
                <a:sym typeface="Nunito Sans"/>
              </a:defRPr>
            </a:lvl8pPr>
            <a:lvl9pPr lvl="8" rtl="0">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840" name="Google Shape;840;g24fb561eddc_0_1548"/>
          <p:cNvSpPr txBox="1"/>
          <p:nvPr>
            <p:ph idx="1" type="body"/>
          </p:nvPr>
        </p:nvSpPr>
        <p:spPr>
          <a:xfrm>
            <a:off x="781232" y="2662178"/>
            <a:ext cx="32700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41" name="Google Shape;841;g24fb561eddc_0_1548"/>
          <p:cNvSpPr txBox="1"/>
          <p:nvPr>
            <p:ph idx="2" type="body"/>
          </p:nvPr>
        </p:nvSpPr>
        <p:spPr>
          <a:xfrm>
            <a:off x="4294209" y="2662177"/>
            <a:ext cx="45141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42" name="Google Shape;842;g24fb561eddc_0_1548"/>
          <p:cNvSpPr/>
          <p:nvPr>
            <p:ph idx="3" type="pic"/>
          </p:nvPr>
        </p:nvSpPr>
        <p:spPr>
          <a:xfrm>
            <a:off x="8889357" y="0"/>
            <a:ext cx="2521500" cy="2291700"/>
          </a:xfrm>
          <a:prstGeom prst="rect">
            <a:avLst/>
          </a:prstGeom>
          <a:noFill/>
          <a:ln>
            <a:noFill/>
          </a:ln>
        </p:spPr>
      </p:sp>
      <p:sp>
        <p:nvSpPr>
          <p:cNvPr id="843" name="Google Shape;843;g24fb561eddc_0_1548"/>
          <p:cNvSpPr/>
          <p:nvPr>
            <p:ph idx="4" type="pic"/>
          </p:nvPr>
        </p:nvSpPr>
        <p:spPr>
          <a:xfrm>
            <a:off x="9730360" y="2743199"/>
            <a:ext cx="2461500" cy="3113700"/>
          </a:xfrm>
          <a:prstGeom prst="rect">
            <a:avLst/>
          </a:prstGeom>
          <a:noFill/>
          <a:ln>
            <a:noFill/>
          </a:ln>
        </p:spPr>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White">
  <p:cSld name="Text Only 1 White">
    <p:spTree>
      <p:nvGrpSpPr>
        <p:cNvPr id="844" name="Shape 844"/>
        <p:cNvGrpSpPr/>
        <p:nvPr/>
      </p:nvGrpSpPr>
      <p:grpSpPr>
        <a:xfrm>
          <a:off x="0" y="0"/>
          <a:ext cx="0" cy="0"/>
          <a:chOff x="0" y="0"/>
          <a:chExt cx="0" cy="0"/>
        </a:xfrm>
      </p:grpSpPr>
      <p:sp>
        <p:nvSpPr>
          <p:cNvPr id="845" name="Google Shape;845;g24fb561eddc_0_1554"/>
          <p:cNvSpPr txBox="1"/>
          <p:nvPr>
            <p:ph type="title"/>
          </p:nvPr>
        </p:nvSpPr>
        <p:spPr>
          <a:xfrm>
            <a:off x="781232" y="841449"/>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46" name="Google Shape;846;g24fb561eddc_0_1554"/>
          <p:cNvSpPr txBox="1"/>
          <p:nvPr>
            <p:ph idx="1" type="body"/>
          </p:nvPr>
        </p:nvSpPr>
        <p:spPr>
          <a:xfrm>
            <a:off x="1968015"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47" name="Google Shape;847;g24fb561eddc_0_1554"/>
          <p:cNvSpPr txBox="1"/>
          <p:nvPr>
            <p:ph idx="2" type="body"/>
          </p:nvPr>
        </p:nvSpPr>
        <p:spPr>
          <a:xfrm>
            <a:off x="6732520"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48" name="Google Shape;848;g24fb561eddc_0_1554"/>
          <p:cNvSpPr txBox="1"/>
          <p:nvPr>
            <p:ph idx="3" type="body"/>
          </p:nvPr>
        </p:nvSpPr>
        <p:spPr>
          <a:xfrm>
            <a:off x="781232" y="525303"/>
            <a:ext cx="49629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849" name="Google Shape;849;g24fb561eddc_0_1554"/>
          <p:cNvSpPr/>
          <p:nvPr/>
        </p:nvSpPr>
        <p:spPr>
          <a:xfrm rot="10800000">
            <a:off x="9567525" y="-439125"/>
            <a:ext cx="2773800" cy="2143200"/>
          </a:xfrm>
          <a:prstGeom prst="snip1Rect">
            <a:avLst>
              <a:gd fmla="val 50000" name="adj"/>
            </a:avLst>
          </a:prstGeom>
          <a:noFill/>
          <a:ln cap="flat" cmpd="sng" w="19050">
            <a:solidFill>
              <a:srgbClr val="FE5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Grey">
  <p:cSld name="Text &amp; Image 2 Grey">
    <p:bg>
      <p:bgPr>
        <a:solidFill>
          <a:srgbClr val="D6D6D6"/>
        </a:solidFill>
      </p:bgPr>
    </p:bg>
    <p:spTree>
      <p:nvGrpSpPr>
        <p:cNvPr id="132" name="Shape 132"/>
        <p:cNvGrpSpPr/>
        <p:nvPr/>
      </p:nvGrpSpPr>
      <p:grpSpPr>
        <a:xfrm>
          <a:off x="0" y="0"/>
          <a:ext cx="0" cy="0"/>
          <a:chOff x="0" y="0"/>
          <a:chExt cx="0" cy="0"/>
        </a:xfrm>
      </p:grpSpPr>
      <p:sp>
        <p:nvSpPr>
          <p:cNvPr id="133" name="Google Shape;133;p33"/>
          <p:cNvSpPr/>
          <p:nvPr>
            <p:ph idx="2" type="pic"/>
          </p:nvPr>
        </p:nvSpPr>
        <p:spPr>
          <a:xfrm>
            <a:off x="879475" y="504825"/>
            <a:ext cx="4583113" cy="5364163"/>
          </a:xfrm>
          <a:prstGeom prst="rect">
            <a:avLst/>
          </a:prstGeom>
          <a:noFill/>
          <a:ln>
            <a:noFill/>
          </a:ln>
        </p:spPr>
      </p:sp>
      <p:sp>
        <p:nvSpPr>
          <p:cNvPr id="134" name="Google Shape;134;p33"/>
          <p:cNvSpPr txBox="1"/>
          <p:nvPr>
            <p:ph type="title"/>
          </p:nvPr>
        </p:nvSpPr>
        <p:spPr>
          <a:xfrm>
            <a:off x="5122225" y="504700"/>
            <a:ext cx="6190299"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35" name="Google Shape;135;p33"/>
          <p:cNvSpPr txBox="1"/>
          <p:nvPr>
            <p:ph idx="1" type="body"/>
          </p:nvPr>
        </p:nvSpPr>
        <p:spPr>
          <a:xfrm>
            <a:off x="6000999" y="2232560"/>
            <a:ext cx="5311525" cy="363642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36" name="Google Shape;136;p33"/>
          <p:cNvSpPr/>
          <p:nvPr/>
        </p:nvSpPr>
        <p:spPr>
          <a:xfrm>
            <a:off x="-149400" y="5595225"/>
            <a:ext cx="3041700" cy="14847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Grey">
  <p:cSld name="Text Only 1 Grey">
    <p:bg>
      <p:bgPr>
        <a:solidFill>
          <a:srgbClr val="D6D6D6"/>
        </a:solidFill>
      </p:bgPr>
    </p:bg>
    <p:spTree>
      <p:nvGrpSpPr>
        <p:cNvPr id="850" name="Shape 850"/>
        <p:cNvGrpSpPr/>
        <p:nvPr/>
      </p:nvGrpSpPr>
      <p:grpSpPr>
        <a:xfrm>
          <a:off x="0" y="0"/>
          <a:ext cx="0" cy="0"/>
          <a:chOff x="0" y="0"/>
          <a:chExt cx="0" cy="0"/>
        </a:xfrm>
      </p:grpSpPr>
      <p:sp>
        <p:nvSpPr>
          <p:cNvPr id="851" name="Google Shape;851;g24fb561eddc_0_1560"/>
          <p:cNvSpPr txBox="1"/>
          <p:nvPr>
            <p:ph type="title"/>
          </p:nvPr>
        </p:nvSpPr>
        <p:spPr>
          <a:xfrm>
            <a:off x="781232" y="841449"/>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52" name="Google Shape;852;g24fb561eddc_0_1560"/>
          <p:cNvSpPr txBox="1"/>
          <p:nvPr>
            <p:ph idx="1" type="body"/>
          </p:nvPr>
        </p:nvSpPr>
        <p:spPr>
          <a:xfrm>
            <a:off x="1968015"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53" name="Google Shape;853;g24fb561eddc_0_1560"/>
          <p:cNvSpPr txBox="1"/>
          <p:nvPr>
            <p:ph idx="2" type="body"/>
          </p:nvPr>
        </p:nvSpPr>
        <p:spPr>
          <a:xfrm>
            <a:off x="6732520"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54" name="Google Shape;854;g24fb561eddc_0_1560"/>
          <p:cNvSpPr txBox="1"/>
          <p:nvPr>
            <p:ph idx="3" type="body"/>
          </p:nvPr>
        </p:nvSpPr>
        <p:spPr>
          <a:xfrm>
            <a:off x="781232" y="525303"/>
            <a:ext cx="49629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855" name="Google Shape;855;g24fb561eddc_0_1560"/>
          <p:cNvSpPr/>
          <p:nvPr/>
        </p:nvSpPr>
        <p:spPr>
          <a:xfrm rot="10800000">
            <a:off x="9567525" y="-439125"/>
            <a:ext cx="2773800" cy="2143200"/>
          </a:xfrm>
          <a:prstGeom prst="snip1Rect">
            <a:avLst>
              <a:gd fmla="val 50000" name="adj"/>
            </a:avLst>
          </a:prstGeom>
          <a:noFill/>
          <a:ln cap="flat" cmpd="sng" w="19050">
            <a:solidFill>
              <a:srgbClr val="FE5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White">
  <p:cSld name="Text Only 2 White">
    <p:spTree>
      <p:nvGrpSpPr>
        <p:cNvPr id="856" name="Shape 856"/>
        <p:cNvGrpSpPr/>
        <p:nvPr/>
      </p:nvGrpSpPr>
      <p:grpSpPr>
        <a:xfrm>
          <a:off x="0" y="0"/>
          <a:ext cx="0" cy="0"/>
          <a:chOff x="0" y="0"/>
          <a:chExt cx="0" cy="0"/>
        </a:xfrm>
      </p:grpSpPr>
      <p:sp>
        <p:nvSpPr>
          <p:cNvPr id="857" name="Google Shape;857;g24fb561eddc_0_1566"/>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58" name="Google Shape;858;g24fb561eddc_0_1566"/>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59" name="Google Shape;859;g24fb561eddc_0_1566"/>
          <p:cNvSpPr txBox="1"/>
          <p:nvPr>
            <p:ph idx="2" type="body"/>
          </p:nvPr>
        </p:nvSpPr>
        <p:spPr>
          <a:xfrm>
            <a:off x="4868995" y="1643605"/>
            <a:ext cx="6867600" cy="4337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60" name="Google Shape;860;g24fb561eddc_0_1566"/>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Grey">
  <p:cSld name="Text Only 2 Grey">
    <p:bg>
      <p:bgPr>
        <a:solidFill>
          <a:srgbClr val="D6D6D6"/>
        </a:solidFill>
      </p:bgPr>
    </p:bg>
    <p:spTree>
      <p:nvGrpSpPr>
        <p:cNvPr id="861" name="Shape 861"/>
        <p:cNvGrpSpPr/>
        <p:nvPr/>
      </p:nvGrpSpPr>
      <p:grpSpPr>
        <a:xfrm>
          <a:off x="0" y="0"/>
          <a:ext cx="0" cy="0"/>
          <a:chOff x="0" y="0"/>
          <a:chExt cx="0" cy="0"/>
        </a:xfrm>
      </p:grpSpPr>
      <p:sp>
        <p:nvSpPr>
          <p:cNvPr id="862" name="Google Shape;862;g24fb561eddc_0_1571"/>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63" name="Google Shape;863;g24fb561eddc_0_1571"/>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64" name="Google Shape;864;g24fb561eddc_0_1571"/>
          <p:cNvSpPr txBox="1"/>
          <p:nvPr>
            <p:ph idx="2" type="body"/>
          </p:nvPr>
        </p:nvSpPr>
        <p:spPr>
          <a:xfrm>
            <a:off x="4868995" y="1643605"/>
            <a:ext cx="6867600" cy="4337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65" name="Google Shape;865;g24fb561eddc_0_1571"/>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White">
  <p:cSld name="Text Only 3 White">
    <p:spTree>
      <p:nvGrpSpPr>
        <p:cNvPr id="866" name="Shape 866"/>
        <p:cNvGrpSpPr/>
        <p:nvPr/>
      </p:nvGrpSpPr>
      <p:grpSpPr>
        <a:xfrm>
          <a:off x="0" y="0"/>
          <a:ext cx="0" cy="0"/>
          <a:chOff x="0" y="0"/>
          <a:chExt cx="0" cy="0"/>
        </a:xfrm>
      </p:grpSpPr>
      <p:sp>
        <p:nvSpPr>
          <p:cNvPr id="867" name="Google Shape;867;g24fb561eddc_0_1576"/>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68" name="Google Shape;868;g24fb561eddc_0_1576"/>
          <p:cNvSpPr txBox="1"/>
          <p:nvPr>
            <p:ph idx="1" type="body"/>
          </p:nvPr>
        </p:nvSpPr>
        <p:spPr>
          <a:xfrm>
            <a:off x="781232" y="2882097"/>
            <a:ext cx="28647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69" name="Google Shape;869;g24fb561eddc_0_1576"/>
          <p:cNvSpPr txBox="1"/>
          <p:nvPr>
            <p:ph idx="2"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70" name="Google Shape;870;g24fb561eddc_0_1576"/>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Grey">
  <p:cSld name="Text Only 3 Grey">
    <p:bg>
      <p:bgPr>
        <a:solidFill>
          <a:srgbClr val="D6D6D6"/>
        </a:solidFill>
      </p:bgPr>
    </p:bg>
    <p:spTree>
      <p:nvGrpSpPr>
        <p:cNvPr id="871" name="Shape 871"/>
        <p:cNvGrpSpPr/>
        <p:nvPr/>
      </p:nvGrpSpPr>
      <p:grpSpPr>
        <a:xfrm>
          <a:off x="0" y="0"/>
          <a:ext cx="0" cy="0"/>
          <a:chOff x="0" y="0"/>
          <a:chExt cx="0" cy="0"/>
        </a:xfrm>
      </p:grpSpPr>
      <p:sp>
        <p:nvSpPr>
          <p:cNvPr id="872" name="Google Shape;872;g24fb561eddc_0_1581"/>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73" name="Google Shape;873;g24fb561eddc_0_1581"/>
          <p:cNvSpPr txBox="1"/>
          <p:nvPr>
            <p:ph idx="1" type="body"/>
          </p:nvPr>
        </p:nvSpPr>
        <p:spPr>
          <a:xfrm>
            <a:off x="781232" y="2882097"/>
            <a:ext cx="28647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74" name="Google Shape;874;g24fb561eddc_0_1581"/>
          <p:cNvSpPr txBox="1"/>
          <p:nvPr>
            <p:ph idx="2"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75" name="Google Shape;875;g24fb561eddc_0_1581"/>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white">
  <p:cSld name="Phones and text white">
    <p:spTree>
      <p:nvGrpSpPr>
        <p:cNvPr id="876" name="Shape 876"/>
        <p:cNvGrpSpPr/>
        <p:nvPr/>
      </p:nvGrpSpPr>
      <p:grpSpPr>
        <a:xfrm>
          <a:off x="0" y="0"/>
          <a:ext cx="0" cy="0"/>
          <a:chOff x="0" y="0"/>
          <a:chExt cx="0" cy="0"/>
        </a:xfrm>
      </p:grpSpPr>
      <p:sp>
        <p:nvSpPr>
          <p:cNvPr id="877" name="Google Shape;877;g24fb561eddc_0_1586"/>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78" name="Google Shape;878;g24fb561eddc_0_1586"/>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79" name="Google Shape;879;g24fb561eddc_0_1586"/>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880" name="Google Shape;880;g24fb561eddc_0_1586"/>
          <p:cNvPicPr preferRelativeResize="0"/>
          <p:nvPr/>
        </p:nvPicPr>
        <p:blipFill rotWithShape="1">
          <a:blip r:embed="rId2">
            <a:alphaModFix/>
          </a:blip>
          <a:srcRect b="0" l="0" r="0" t="0"/>
          <a:stretch/>
        </p:blipFill>
        <p:spPr>
          <a:xfrm rot="-1110398">
            <a:off x="6027700" y="-75503"/>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881" name="Google Shape;881;g24fb561eddc_0_1586"/>
          <p:cNvSpPr/>
          <p:nvPr>
            <p:ph idx="3" type="pic"/>
          </p:nvPr>
        </p:nvSpPr>
        <p:spPr>
          <a:xfrm rot="-1110168">
            <a:off x="6120655" y="263088"/>
            <a:ext cx="2243258" cy="4429216"/>
          </a:xfrm>
          <a:prstGeom prst="rect">
            <a:avLst/>
          </a:prstGeom>
          <a:noFill/>
          <a:ln>
            <a:noFill/>
          </a:ln>
        </p:spPr>
      </p:sp>
      <p:pic>
        <p:nvPicPr>
          <p:cNvPr descr="Text&#10;&#10;Description automatically generated" id="882" name="Google Shape;882;g24fb561eddc_0_1586"/>
          <p:cNvPicPr preferRelativeResize="0"/>
          <p:nvPr/>
        </p:nvPicPr>
        <p:blipFill rotWithShape="1">
          <a:blip r:embed="rId2">
            <a:alphaModFix/>
          </a:blip>
          <a:srcRect b="0" l="0" r="0" t="0"/>
          <a:stretch/>
        </p:blipFill>
        <p:spPr>
          <a:xfrm rot="-1110398">
            <a:off x="9356116" y="778278"/>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883" name="Google Shape;883;g24fb561eddc_0_1586"/>
          <p:cNvSpPr/>
          <p:nvPr>
            <p:ph idx="4" type="pic"/>
          </p:nvPr>
        </p:nvSpPr>
        <p:spPr>
          <a:xfrm rot="-1110168">
            <a:off x="9449071" y="1116869"/>
            <a:ext cx="2243258" cy="4429216"/>
          </a:xfrm>
          <a:prstGeom prst="rect">
            <a:avLst/>
          </a:prstGeom>
          <a:noFill/>
          <a:ln>
            <a:noFill/>
          </a:ln>
        </p:spPr>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grey">
  <p:cSld name="Phones and text grey">
    <p:bg>
      <p:bgPr>
        <a:solidFill>
          <a:srgbClr val="D6D6D6"/>
        </a:solidFill>
      </p:bgPr>
    </p:bg>
    <p:spTree>
      <p:nvGrpSpPr>
        <p:cNvPr id="884" name="Shape 884"/>
        <p:cNvGrpSpPr/>
        <p:nvPr/>
      </p:nvGrpSpPr>
      <p:grpSpPr>
        <a:xfrm>
          <a:off x="0" y="0"/>
          <a:ext cx="0" cy="0"/>
          <a:chOff x="0" y="0"/>
          <a:chExt cx="0" cy="0"/>
        </a:xfrm>
      </p:grpSpPr>
      <p:sp>
        <p:nvSpPr>
          <p:cNvPr id="885" name="Google Shape;885;g24fb561eddc_0_159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2pPr>
            <a:lvl3pPr lvl="2"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3pPr>
            <a:lvl4pPr lvl="3"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4pPr>
            <a:lvl5pPr lvl="4"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5pPr>
            <a:lvl6pPr lvl="5"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6pPr>
            <a:lvl7pPr lvl="6"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7pPr>
            <a:lvl8pPr lvl="7"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8pPr>
            <a:lvl9pPr lvl="8"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9pPr>
          </a:lstStyle>
          <a:p/>
        </p:txBody>
      </p:sp>
      <p:sp>
        <p:nvSpPr>
          <p:cNvPr id="886" name="Google Shape;886;g24fb561eddc_0_159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887" name="Google Shape;887;g24fb561eddc_0_1594"/>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pic>
        <p:nvPicPr>
          <p:cNvPr descr="Text&#10;&#10;Description automatically generated" id="888" name="Google Shape;888;g24fb561eddc_0_1594"/>
          <p:cNvPicPr preferRelativeResize="0"/>
          <p:nvPr/>
        </p:nvPicPr>
        <p:blipFill rotWithShape="1">
          <a:blip r:embed="rId2">
            <a:alphaModFix/>
          </a:blip>
          <a:srcRect b="0" l="0" r="0" t="0"/>
          <a:stretch/>
        </p:blipFill>
        <p:spPr>
          <a:xfrm rot="-1110398">
            <a:off x="6027700" y="-75503"/>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889" name="Google Shape;889;g24fb561eddc_0_1594"/>
          <p:cNvSpPr/>
          <p:nvPr>
            <p:ph idx="3" type="pic"/>
          </p:nvPr>
        </p:nvSpPr>
        <p:spPr>
          <a:xfrm rot="-1110168">
            <a:off x="6120655" y="263088"/>
            <a:ext cx="2243258" cy="4429216"/>
          </a:xfrm>
          <a:prstGeom prst="rect">
            <a:avLst/>
          </a:prstGeom>
          <a:noFill/>
          <a:ln>
            <a:noFill/>
          </a:ln>
        </p:spPr>
      </p:sp>
      <p:pic>
        <p:nvPicPr>
          <p:cNvPr descr="Text&#10;&#10;Description automatically generated" id="890" name="Google Shape;890;g24fb561eddc_0_1594"/>
          <p:cNvPicPr preferRelativeResize="0"/>
          <p:nvPr/>
        </p:nvPicPr>
        <p:blipFill rotWithShape="1">
          <a:blip r:embed="rId2">
            <a:alphaModFix/>
          </a:blip>
          <a:srcRect b="0" l="0" r="0" t="0"/>
          <a:stretch/>
        </p:blipFill>
        <p:spPr>
          <a:xfrm rot="-1110398">
            <a:off x="9356116" y="778278"/>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891" name="Google Shape;891;g24fb561eddc_0_1594"/>
          <p:cNvSpPr/>
          <p:nvPr>
            <p:ph idx="4" type="pic"/>
          </p:nvPr>
        </p:nvSpPr>
        <p:spPr>
          <a:xfrm rot="-1110168">
            <a:off x="9449071" y="1116869"/>
            <a:ext cx="2243258" cy="4429216"/>
          </a:xfrm>
          <a:prstGeom prst="rect">
            <a:avLst/>
          </a:prstGeom>
          <a:noFill/>
          <a:ln>
            <a:noFill/>
          </a:ln>
        </p:spPr>
      </p:sp>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white">
  <p:cSld name="Phone and text white">
    <p:bg>
      <p:bgPr>
        <a:solidFill>
          <a:schemeClr val="lt1"/>
        </a:solidFill>
      </p:bgPr>
    </p:bg>
    <p:spTree>
      <p:nvGrpSpPr>
        <p:cNvPr id="892" name="Shape 892"/>
        <p:cNvGrpSpPr/>
        <p:nvPr/>
      </p:nvGrpSpPr>
      <p:grpSpPr>
        <a:xfrm>
          <a:off x="0" y="0"/>
          <a:ext cx="0" cy="0"/>
          <a:chOff x="0" y="0"/>
          <a:chExt cx="0" cy="0"/>
        </a:xfrm>
      </p:grpSpPr>
      <p:sp>
        <p:nvSpPr>
          <p:cNvPr id="893" name="Google Shape;893;g24fb561eddc_0_160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894" name="Google Shape;894;g24fb561eddc_0_160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895" name="Google Shape;895;g24fb561eddc_0_160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896" name="Google Shape;896;g24fb561eddc_0_1602"/>
          <p:cNvPicPr preferRelativeResize="0"/>
          <p:nvPr/>
        </p:nvPicPr>
        <p:blipFill rotWithShape="1">
          <a:blip r:embed="rId2">
            <a:alphaModFix/>
          </a:blip>
          <a:srcRect b="0" l="0" r="0" t="0"/>
          <a:stretch/>
        </p:blipFill>
        <p:spPr>
          <a:xfrm>
            <a:off x="5834837" y="525303"/>
            <a:ext cx="3261000" cy="6866400"/>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897" name="Google Shape;897;g24fb561eddc_0_1602"/>
          <p:cNvSpPr/>
          <p:nvPr>
            <p:ph idx="3" type="pic"/>
          </p:nvPr>
        </p:nvSpPr>
        <p:spPr>
          <a:xfrm>
            <a:off x="5927829" y="863822"/>
            <a:ext cx="3015000" cy="5994300"/>
          </a:xfrm>
          <a:prstGeom prst="rect">
            <a:avLst/>
          </a:prstGeom>
          <a:noFill/>
          <a:ln>
            <a:noFill/>
          </a:ln>
        </p:spPr>
      </p:sp>
      <p:sp>
        <p:nvSpPr>
          <p:cNvPr id="898" name="Google Shape;898;g24fb561eddc_0_1602"/>
          <p:cNvSpPr/>
          <p:nvPr>
            <p:ph idx="4" type="pic"/>
          </p:nvPr>
        </p:nvSpPr>
        <p:spPr>
          <a:xfrm>
            <a:off x="7876032" y="1987296"/>
            <a:ext cx="3412800" cy="21093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grey">
  <p:cSld name="Phone and text grey">
    <p:bg>
      <p:bgPr>
        <a:solidFill>
          <a:srgbClr val="D6D6D6"/>
        </a:solidFill>
      </p:bgPr>
    </p:bg>
    <p:spTree>
      <p:nvGrpSpPr>
        <p:cNvPr id="899" name="Shape 899"/>
        <p:cNvGrpSpPr/>
        <p:nvPr/>
      </p:nvGrpSpPr>
      <p:grpSpPr>
        <a:xfrm>
          <a:off x="0" y="0"/>
          <a:ext cx="0" cy="0"/>
          <a:chOff x="0" y="0"/>
          <a:chExt cx="0" cy="0"/>
        </a:xfrm>
      </p:grpSpPr>
      <p:sp>
        <p:nvSpPr>
          <p:cNvPr id="900" name="Google Shape;900;g24fb561eddc_0_1609"/>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01" name="Google Shape;901;g24fb561eddc_0_1609"/>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902" name="Google Shape;902;g24fb561eddc_0_1609"/>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903" name="Google Shape;903;g24fb561eddc_0_1609"/>
          <p:cNvPicPr preferRelativeResize="0"/>
          <p:nvPr/>
        </p:nvPicPr>
        <p:blipFill rotWithShape="1">
          <a:blip r:embed="rId2">
            <a:alphaModFix/>
          </a:blip>
          <a:srcRect b="0" l="0" r="0" t="0"/>
          <a:stretch/>
        </p:blipFill>
        <p:spPr>
          <a:xfrm>
            <a:off x="5834837" y="525303"/>
            <a:ext cx="3261000" cy="6866400"/>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904" name="Google Shape;904;g24fb561eddc_0_1609"/>
          <p:cNvSpPr/>
          <p:nvPr>
            <p:ph idx="3" type="pic"/>
          </p:nvPr>
        </p:nvSpPr>
        <p:spPr>
          <a:xfrm>
            <a:off x="5927829" y="863822"/>
            <a:ext cx="3015000" cy="5994300"/>
          </a:xfrm>
          <a:prstGeom prst="rect">
            <a:avLst/>
          </a:prstGeom>
          <a:noFill/>
          <a:ln>
            <a:noFill/>
          </a:ln>
        </p:spPr>
      </p:sp>
      <p:sp>
        <p:nvSpPr>
          <p:cNvPr id="905" name="Google Shape;905;g24fb561eddc_0_1609"/>
          <p:cNvSpPr/>
          <p:nvPr>
            <p:ph idx="4" type="pic"/>
          </p:nvPr>
        </p:nvSpPr>
        <p:spPr>
          <a:xfrm>
            <a:off x="7876032" y="1987296"/>
            <a:ext cx="3412800" cy="21093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1">
  <p:cSld name="Ipad and text 1">
    <p:bg>
      <p:bgPr>
        <a:solidFill>
          <a:schemeClr val="lt1"/>
        </a:solidFill>
      </p:bgPr>
    </p:bg>
    <p:spTree>
      <p:nvGrpSpPr>
        <p:cNvPr id="906" name="Shape 906"/>
        <p:cNvGrpSpPr/>
        <p:nvPr/>
      </p:nvGrpSpPr>
      <p:grpSpPr>
        <a:xfrm>
          <a:off x="0" y="0"/>
          <a:ext cx="0" cy="0"/>
          <a:chOff x="0" y="0"/>
          <a:chExt cx="0" cy="0"/>
        </a:xfrm>
      </p:grpSpPr>
      <p:pic>
        <p:nvPicPr>
          <p:cNvPr descr="Shape&#10;&#10;Description automatically generated" id="907" name="Google Shape;907;g24fb561eddc_0_1616"/>
          <p:cNvPicPr preferRelativeResize="0"/>
          <p:nvPr/>
        </p:nvPicPr>
        <p:blipFill rotWithShape="1">
          <a:blip r:embed="rId2">
            <a:alphaModFix/>
          </a:blip>
          <a:srcRect b="0" l="0" r="0" t="0"/>
          <a:stretch/>
        </p:blipFill>
        <p:spPr>
          <a:xfrm rot="10800000">
            <a:off x="4949951" y="1511068"/>
            <a:ext cx="7586995" cy="5755364"/>
          </a:xfrm>
          <a:prstGeom prst="rect">
            <a:avLst/>
          </a:prstGeom>
          <a:noFill/>
          <a:ln>
            <a:noFill/>
          </a:ln>
          <a:effectLst>
            <a:outerShdw blurRad="48030" rotWithShape="0" algn="t" dir="7980000" dist="38100">
              <a:srgbClr val="000000">
                <a:alpha val="12940"/>
              </a:srgbClr>
            </a:outerShdw>
          </a:effectLst>
        </p:spPr>
      </p:pic>
      <p:sp>
        <p:nvSpPr>
          <p:cNvPr id="908" name="Google Shape;908;g24fb561eddc_0_1616"/>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09" name="Google Shape;909;g24fb561eddc_0_1616"/>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910" name="Google Shape;910;g24fb561eddc_0_1616"/>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911" name="Google Shape;911;g24fb561eddc_0_1616"/>
          <p:cNvSpPr/>
          <p:nvPr>
            <p:ph idx="3" type="pic"/>
          </p:nvPr>
        </p:nvSpPr>
        <p:spPr>
          <a:xfrm>
            <a:off x="5449824" y="1877568"/>
            <a:ext cx="6742200" cy="4983000"/>
          </a:xfrm>
          <a:prstGeom prst="roundRect">
            <a:avLst>
              <a:gd fmla="val 1734"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White">
  <p:cSld name="Text &amp; Image 4 White">
    <p:spTree>
      <p:nvGrpSpPr>
        <p:cNvPr id="137" name="Shape 137"/>
        <p:cNvGrpSpPr/>
        <p:nvPr/>
      </p:nvGrpSpPr>
      <p:grpSpPr>
        <a:xfrm>
          <a:off x="0" y="0"/>
          <a:ext cx="0" cy="0"/>
          <a:chOff x="0" y="0"/>
          <a:chExt cx="0" cy="0"/>
        </a:xfrm>
      </p:grpSpPr>
      <p:sp>
        <p:nvSpPr>
          <p:cNvPr id="138" name="Google Shape;138;p34"/>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39" name="Google Shape;139;p34"/>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40" name="Google Shape;140;p34"/>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41" name="Google Shape;141;p34"/>
          <p:cNvSpPr/>
          <p:nvPr>
            <p:ph idx="3" type="pic"/>
          </p:nvPr>
        </p:nvSpPr>
        <p:spPr>
          <a:xfrm>
            <a:off x="5231756" y="1724628"/>
            <a:ext cx="4352081" cy="3414529"/>
          </a:xfrm>
          <a:prstGeom prst="rect">
            <a:avLst/>
          </a:prstGeom>
          <a:noFill/>
          <a:ln>
            <a:noFill/>
          </a:ln>
        </p:spPr>
      </p:sp>
      <p:sp>
        <p:nvSpPr>
          <p:cNvPr id="142" name="Google Shape;142;p34"/>
          <p:cNvSpPr/>
          <p:nvPr>
            <p:ph idx="4" type="pic"/>
          </p:nvPr>
        </p:nvSpPr>
        <p:spPr>
          <a:xfrm>
            <a:off x="9922054" y="1724628"/>
            <a:ext cx="2269946" cy="3414529"/>
          </a:xfrm>
          <a:prstGeom prst="rect">
            <a:avLst/>
          </a:prstGeom>
          <a:noFill/>
          <a:ln>
            <a:noFill/>
          </a:ln>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2">
  <p:cSld name="Ipad and text 2">
    <p:bg>
      <p:bgPr>
        <a:solidFill>
          <a:srgbClr val="D6D6D6"/>
        </a:solidFill>
      </p:bgPr>
    </p:bg>
    <p:spTree>
      <p:nvGrpSpPr>
        <p:cNvPr id="912" name="Shape 912"/>
        <p:cNvGrpSpPr/>
        <p:nvPr/>
      </p:nvGrpSpPr>
      <p:grpSpPr>
        <a:xfrm>
          <a:off x="0" y="0"/>
          <a:ext cx="0" cy="0"/>
          <a:chOff x="0" y="0"/>
          <a:chExt cx="0" cy="0"/>
        </a:xfrm>
      </p:grpSpPr>
      <p:pic>
        <p:nvPicPr>
          <p:cNvPr descr="Shape&#10;&#10;Description automatically generated" id="913" name="Google Shape;913;g24fb561eddc_0_1622"/>
          <p:cNvPicPr preferRelativeResize="0"/>
          <p:nvPr/>
        </p:nvPicPr>
        <p:blipFill rotWithShape="1">
          <a:blip r:embed="rId2">
            <a:alphaModFix/>
          </a:blip>
          <a:srcRect b="0" l="0" r="0" t="0"/>
          <a:stretch/>
        </p:blipFill>
        <p:spPr>
          <a:xfrm rot="10800000">
            <a:off x="4949951" y="1511068"/>
            <a:ext cx="7586995" cy="5755364"/>
          </a:xfrm>
          <a:prstGeom prst="rect">
            <a:avLst/>
          </a:prstGeom>
          <a:noFill/>
          <a:ln>
            <a:noFill/>
          </a:ln>
          <a:effectLst>
            <a:outerShdw blurRad="48030" rotWithShape="0" algn="t" dir="7980000" dist="38100">
              <a:srgbClr val="000000">
                <a:alpha val="12940"/>
              </a:srgbClr>
            </a:outerShdw>
          </a:effectLst>
        </p:spPr>
      </p:pic>
      <p:sp>
        <p:nvSpPr>
          <p:cNvPr id="914" name="Google Shape;914;g24fb561eddc_0_162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15" name="Google Shape;915;g24fb561eddc_0_162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916" name="Google Shape;916;g24fb561eddc_0_162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917" name="Google Shape;917;g24fb561eddc_0_1622"/>
          <p:cNvSpPr/>
          <p:nvPr>
            <p:ph idx="3" type="pic"/>
          </p:nvPr>
        </p:nvSpPr>
        <p:spPr>
          <a:xfrm>
            <a:off x="5449824" y="1877568"/>
            <a:ext cx="6742200" cy="4983000"/>
          </a:xfrm>
          <a:prstGeom prst="roundRect">
            <a:avLst>
              <a:gd fmla="val 1734" name="adj"/>
            </a:avLst>
          </a:prstGeom>
          <a:noFill/>
          <a:ln>
            <a:noFill/>
          </a:ln>
        </p:spPr>
      </p:sp>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3">
  <p:cSld name="Ipad and text 3">
    <p:bg>
      <p:bgPr>
        <a:solidFill>
          <a:schemeClr val="lt1"/>
        </a:solidFill>
      </p:bgPr>
    </p:bg>
    <p:spTree>
      <p:nvGrpSpPr>
        <p:cNvPr id="918" name="Shape 918"/>
        <p:cNvGrpSpPr/>
        <p:nvPr/>
      </p:nvGrpSpPr>
      <p:grpSpPr>
        <a:xfrm>
          <a:off x="0" y="0"/>
          <a:ext cx="0" cy="0"/>
          <a:chOff x="0" y="0"/>
          <a:chExt cx="0" cy="0"/>
        </a:xfrm>
      </p:grpSpPr>
      <p:pic>
        <p:nvPicPr>
          <p:cNvPr descr="Shape&#10;&#10;Description automatically generated" id="919" name="Google Shape;919;g24fb561eddc_0_1628"/>
          <p:cNvPicPr preferRelativeResize="0"/>
          <p:nvPr/>
        </p:nvPicPr>
        <p:blipFill rotWithShape="1">
          <a:blip r:embed="rId2">
            <a:alphaModFix/>
          </a:blip>
          <a:srcRect b="0" l="0" r="0" t="0"/>
          <a:stretch/>
        </p:blipFill>
        <p:spPr>
          <a:xfrm rot="-5400000">
            <a:off x="5407749" y="1140405"/>
            <a:ext cx="6913828" cy="5244713"/>
          </a:xfrm>
          <a:prstGeom prst="rect">
            <a:avLst/>
          </a:prstGeom>
          <a:noFill/>
          <a:ln>
            <a:noFill/>
          </a:ln>
          <a:effectLst>
            <a:outerShdw blurRad="48030" rotWithShape="0" algn="t" dir="7980000" dist="38100">
              <a:srgbClr val="000000">
                <a:alpha val="12940"/>
              </a:srgbClr>
            </a:outerShdw>
          </a:effectLst>
        </p:spPr>
      </p:pic>
      <p:sp>
        <p:nvSpPr>
          <p:cNvPr id="920" name="Google Shape;920;g24fb561eddc_0_1628"/>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21" name="Google Shape;921;g24fb561eddc_0_1628"/>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922" name="Google Shape;922;g24fb561eddc_0_1628"/>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923" name="Google Shape;923;g24fb561eddc_0_1628"/>
          <p:cNvSpPr/>
          <p:nvPr>
            <p:ph idx="3" type="pic"/>
          </p:nvPr>
        </p:nvSpPr>
        <p:spPr>
          <a:xfrm rot="5400000">
            <a:off x="5811425" y="1557085"/>
            <a:ext cx="6144000" cy="4541100"/>
          </a:xfrm>
          <a:prstGeom prst="roundRect">
            <a:avLst>
              <a:gd fmla="val 1734" name="adj"/>
            </a:avLst>
          </a:prstGeom>
          <a:noFill/>
          <a:ln>
            <a:noFill/>
          </a:ln>
        </p:spPr>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4">
  <p:cSld name="Ipad and text 4">
    <p:bg>
      <p:bgPr>
        <a:solidFill>
          <a:srgbClr val="D6D6D6"/>
        </a:solidFill>
      </p:bgPr>
    </p:bg>
    <p:spTree>
      <p:nvGrpSpPr>
        <p:cNvPr id="924" name="Shape 924"/>
        <p:cNvGrpSpPr/>
        <p:nvPr/>
      </p:nvGrpSpPr>
      <p:grpSpPr>
        <a:xfrm>
          <a:off x="0" y="0"/>
          <a:ext cx="0" cy="0"/>
          <a:chOff x="0" y="0"/>
          <a:chExt cx="0" cy="0"/>
        </a:xfrm>
      </p:grpSpPr>
      <p:pic>
        <p:nvPicPr>
          <p:cNvPr descr="Shape&#10;&#10;Description automatically generated" id="925" name="Google Shape;925;g24fb561eddc_0_1634"/>
          <p:cNvPicPr preferRelativeResize="0"/>
          <p:nvPr/>
        </p:nvPicPr>
        <p:blipFill rotWithShape="1">
          <a:blip r:embed="rId2">
            <a:alphaModFix/>
          </a:blip>
          <a:srcRect b="0" l="0" r="0" t="0"/>
          <a:stretch/>
        </p:blipFill>
        <p:spPr>
          <a:xfrm rot="-5400000">
            <a:off x="5407749" y="1140405"/>
            <a:ext cx="6913828" cy="5244713"/>
          </a:xfrm>
          <a:prstGeom prst="rect">
            <a:avLst/>
          </a:prstGeom>
          <a:noFill/>
          <a:ln>
            <a:noFill/>
          </a:ln>
          <a:effectLst>
            <a:outerShdw blurRad="48030" rotWithShape="0" algn="t" dir="7980000" dist="38100">
              <a:srgbClr val="000000">
                <a:alpha val="12940"/>
              </a:srgbClr>
            </a:outerShdw>
          </a:effectLst>
        </p:spPr>
      </p:pic>
      <p:sp>
        <p:nvSpPr>
          <p:cNvPr id="926" name="Google Shape;926;g24fb561eddc_0_163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27" name="Google Shape;927;g24fb561eddc_0_163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928" name="Google Shape;928;g24fb561eddc_0_1634"/>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929" name="Google Shape;929;g24fb561eddc_0_1634"/>
          <p:cNvSpPr/>
          <p:nvPr>
            <p:ph idx="3" type="pic"/>
          </p:nvPr>
        </p:nvSpPr>
        <p:spPr>
          <a:xfrm rot="5400000">
            <a:off x="5811425" y="1557085"/>
            <a:ext cx="6144000" cy="4541100"/>
          </a:xfrm>
          <a:prstGeom prst="roundRect">
            <a:avLst>
              <a:gd fmla="val 1734" name="adj"/>
            </a:avLst>
          </a:prstGeom>
          <a:noFill/>
          <a:ln>
            <a:noFill/>
          </a:ln>
        </p:spPr>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5">
  <p:cSld name="Ipad and text 5">
    <p:bg>
      <p:bgPr>
        <a:solidFill>
          <a:schemeClr val="lt1"/>
        </a:solidFill>
      </p:bgPr>
    </p:bg>
    <p:spTree>
      <p:nvGrpSpPr>
        <p:cNvPr id="930" name="Shape 930"/>
        <p:cNvGrpSpPr/>
        <p:nvPr/>
      </p:nvGrpSpPr>
      <p:grpSpPr>
        <a:xfrm>
          <a:off x="0" y="0"/>
          <a:ext cx="0" cy="0"/>
          <a:chOff x="0" y="0"/>
          <a:chExt cx="0" cy="0"/>
        </a:xfrm>
      </p:grpSpPr>
      <p:pic>
        <p:nvPicPr>
          <p:cNvPr descr="Shape&#10;&#10;Description automatically generated" id="931" name="Google Shape;931;g24fb561eddc_0_1640"/>
          <p:cNvPicPr preferRelativeResize="0"/>
          <p:nvPr/>
        </p:nvPicPr>
        <p:blipFill rotWithShape="1">
          <a:blip r:embed="rId2">
            <a:alphaModFix/>
          </a:blip>
          <a:srcRect b="0" l="0" r="0" t="0"/>
          <a:stretch/>
        </p:blipFill>
        <p:spPr>
          <a:xfrm rot="-4675996">
            <a:off x="4135829" y="1434884"/>
            <a:ext cx="7074512" cy="5149610"/>
          </a:xfrm>
          <a:prstGeom prst="rect">
            <a:avLst/>
          </a:prstGeom>
          <a:noFill/>
          <a:ln>
            <a:noFill/>
          </a:ln>
          <a:effectLst>
            <a:outerShdw blurRad="48030" rotWithShape="0" algn="t" dir="7980000" dist="38100">
              <a:srgbClr val="000000">
                <a:alpha val="12940"/>
              </a:srgbClr>
            </a:outerShdw>
          </a:effectLst>
        </p:spPr>
      </p:pic>
      <p:sp>
        <p:nvSpPr>
          <p:cNvPr id="932" name="Google Shape;932;g24fb561eddc_0_1640"/>
          <p:cNvSpPr/>
          <p:nvPr>
            <p:ph idx="2" type="pic"/>
          </p:nvPr>
        </p:nvSpPr>
        <p:spPr>
          <a:xfrm rot="723917">
            <a:off x="5469783" y="924689"/>
            <a:ext cx="4440592" cy="6340477"/>
          </a:xfrm>
          <a:prstGeom prst="roundRect">
            <a:avLst>
              <a:gd fmla="val 1734" name="adj"/>
            </a:avLst>
          </a:prstGeom>
          <a:noFill/>
          <a:ln>
            <a:noFill/>
          </a:ln>
        </p:spPr>
      </p:sp>
      <p:sp>
        <p:nvSpPr>
          <p:cNvPr id="933" name="Google Shape;933;g24fb561eddc_0_1640"/>
          <p:cNvSpPr/>
          <p:nvPr>
            <p:ph idx="3" type="pic"/>
          </p:nvPr>
        </p:nvSpPr>
        <p:spPr>
          <a:xfrm>
            <a:off x="1554584" y="1719071"/>
            <a:ext cx="4314900" cy="28530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6">
  <p:cSld name="Ipad and text 6">
    <p:bg>
      <p:bgPr>
        <a:solidFill>
          <a:srgbClr val="D6D6D6"/>
        </a:solidFill>
      </p:bgPr>
    </p:bg>
    <p:spTree>
      <p:nvGrpSpPr>
        <p:cNvPr id="934" name="Shape 934"/>
        <p:cNvGrpSpPr/>
        <p:nvPr/>
      </p:nvGrpSpPr>
      <p:grpSpPr>
        <a:xfrm>
          <a:off x="0" y="0"/>
          <a:ext cx="0" cy="0"/>
          <a:chOff x="0" y="0"/>
          <a:chExt cx="0" cy="0"/>
        </a:xfrm>
      </p:grpSpPr>
      <p:pic>
        <p:nvPicPr>
          <p:cNvPr descr="Shape&#10;&#10;Description automatically generated" id="935" name="Google Shape;935;g24fb561eddc_0_1644"/>
          <p:cNvPicPr preferRelativeResize="0"/>
          <p:nvPr/>
        </p:nvPicPr>
        <p:blipFill rotWithShape="1">
          <a:blip r:embed="rId2">
            <a:alphaModFix/>
          </a:blip>
          <a:srcRect b="0" l="0" r="0" t="0"/>
          <a:stretch/>
        </p:blipFill>
        <p:spPr>
          <a:xfrm rot="-4675996">
            <a:off x="4135829" y="1434884"/>
            <a:ext cx="7074512" cy="5149610"/>
          </a:xfrm>
          <a:prstGeom prst="rect">
            <a:avLst/>
          </a:prstGeom>
          <a:noFill/>
          <a:ln>
            <a:noFill/>
          </a:ln>
          <a:effectLst>
            <a:outerShdw blurRad="48030" rotWithShape="0" algn="t" dir="7980000" dist="38100">
              <a:srgbClr val="000000">
                <a:alpha val="12940"/>
              </a:srgbClr>
            </a:outerShdw>
          </a:effectLst>
        </p:spPr>
      </p:pic>
      <p:sp>
        <p:nvSpPr>
          <p:cNvPr id="936" name="Google Shape;936;g24fb561eddc_0_1644"/>
          <p:cNvSpPr/>
          <p:nvPr>
            <p:ph idx="2" type="pic"/>
          </p:nvPr>
        </p:nvSpPr>
        <p:spPr>
          <a:xfrm rot="723917">
            <a:off x="5469783" y="924689"/>
            <a:ext cx="4440592" cy="6340477"/>
          </a:xfrm>
          <a:prstGeom prst="roundRect">
            <a:avLst>
              <a:gd fmla="val 1734" name="adj"/>
            </a:avLst>
          </a:prstGeom>
          <a:noFill/>
          <a:ln>
            <a:noFill/>
          </a:ln>
        </p:spPr>
      </p:sp>
      <p:sp>
        <p:nvSpPr>
          <p:cNvPr id="937" name="Google Shape;937;g24fb561eddc_0_1644"/>
          <p:cNvSpPr/>
          <p:nvPr>
            <p:ph idx="3" type="pic"/>
          </p:nvPr>
        </p:nvSpPr>
        <p:spPr>
          <a:xfrm>
            <a:off x="1554584" y="1719071"/>
            <a:ext cx="4314900" cy="28530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1">
  <p:cSld name="Laptop mockup 1">
    <p:bg>
      <p:bgPr>
        <a:solidFill>
          <a:schemeClr val="lt1"/>
        </a:solidFill>
      </p:bgPr>
    </p:bg>
    <p:spTree>
      <p:nvGrpSpPr>
        <p:cNvPr id="938" name="Shape 938"/>
        <p:cNvGrpSpPr/>
        <p:nvPr/>
      </p:nvGrpSpPr>
      <p:grpSpPr>
        <a:xfrm>
          <a:off x="0" y="0"/>
          <a:ext cx="0" cy="0"/>
          <a:chOff x="0" y="0"/>
          <a:chExt cx="0" cy="0"/>
        </a:xfrm>
      </p:grpSpPr>
      <p:pic>
        <p:nvPicPr>
          <p:cNvPr descr="A picture containing graphical user interface&#10;&#10;Description automatically generated" id="939" name="Google Shape;939;g24fb561eddc_0_1648"/>
          <p:cNvPicPr preferRelativeResize="0"/>
          <p:nvPr/>
        </p:nvPicPr>
        <p:blipFill rotWithShape="1">
          <a:blip r:embed="rId2">
            <a:alphaModFix/>
          </a:blip>
          <a:srcRect b="0" l="0" r="0" t="0"/>
          <a:stretch/>
        </p:blipFill>
        <p:spPr>
          <a:xfrm>
            <a:off x="3811846" y="1712976"/>
            <a:ext cx="9378119" cy="5670326"/>
          </a:xfrm>
          <a:prstGeom prst="rect">
            <a:avLst/>
          </a:prstGeom>
          <a:noFill/>
          <a:ln>
            <a:noFill/>
          </a:ln>
        </p:spPr>
      </p:pic>
      <p:sp>
        <p:nvSpPr>
          <p:cNvPr id="940" name="Google Shape;940;g24fb561eddc_0_1648"/>
          <p:cNvSpPr/>
          <p:nvPr>
            <p:ph idx="2" type="pic"/>
          </p:nvPr>
        </p:nvSpPr>
        <p:spPr>
          <a:xfrm>
            <a:off x="4745736" y="1956816"/>
            <a:ext cx="7446300" cy="4443900"/>
          </a:xfrm>
          <a:prstGeom prst="rect">
            <a:avLst/>
          </a:prstGeom>
          <a:noFill/>
          <a:ln>
            <a:noFill/>
          </a:ln>
        </p:spPr>
      </p:sp>
      <p:sp>
        <p:nvSpPr>
          <p:cNvPr id="941" name="Google Shape;941;g24fb561eddc_0_1648"/>
          <p:cNvSpPr txBox="1"/>
          <p:nvPr>
            <p:ph type="title"/>
          </p:nvPr>
        </p:nvSpPr>
        <p:spPr>
          <a:xfrm>
            <a:off x="781233" y="1643605"/>
            <a:ext cx="30306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42" name="Google Shape;942;g24fb561eddc_0_1648"/>
          <p:cNvSpPr txBox="1"/>
          <p:nvPr>
            <p:ph idx="1" type="body"/>
          </p:nvPr>
        </p:nvSpPr>
        <p:spPr>
          <a:xfrm>
            <a:off x="781233" y="3406460"/>
            <a:ext cx="30306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943" name="Google Shape;943;g24fb561eddc_0_1648"/>
          <p:cNvSpPr txBox="1"/>
          <p:nvPr>
            <p:ph idx="3" type="body"/>
          </p:nvPr>
        </p:nvSpPr>
        <p:spPr>
          <a:xfrm>
            <a:off x="781233" y="525303"/>
            <a:ext cx="30306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2">
  <p:cSld name="Laptop mockup 2">
    <p:bg>
      <p:bgPr>
        <a:solidFill>
          <a:srgbClr val="D6D6D6"/>
        </a:solidFill>
      </p:bgPr>
    </p:bg>
    <p:spTree>
      <p:nvGrpSpPr>
        <p:cNvPr id="944" name="Shape 944"/>
        <p:cNvGrpSpPr/>
        <p:nvPr/>
      </p:nvGrpSpPr>
      <p:grpSpPr>
        <a:xfrm>
          <a:off x="0" y="0"/>
          <a:ext cx="0" cy="0"/>
          <a:chOff x="0" y="0"/>
          <a:chExt cx="0" cy="0"/>
        </a:xfrm>
      </p:grpSpPr>
      <p:pic>
        <p:nvPicPr>
          <p:cNvPr descr="A picture containing graphical user interface&#10;&#10;Description automatically generated" id="945" name="Google Shape;945;g24fb561eddc_0_1654"/>
          <p:cNvPicPr preferRelativeResize="0"/>
          <p:nvPr/>
        </p:nvPicPr>
        <p:blipFill rotWithShape="1">
          <a:blip r:embed="rId2">
            <a:alphaModFix/>
          </a:blip>
          <a:srcRect b="0" l="0" r="0" t="0"/>
          <a:stretch/>
        </p:blipFill>
        <p:spPr>
          <a:xfrm>
            <a:off x="3811846" y="1712976"/>
            <a:ext cx="9378119" cy="5670326"/>
          </a:xfrm>
          <a:prstGeom prst="rect">
            <a:avLst/>
          </a:prstGeom>
          <a:noFill/>
          <a:ln>
            <a:noFill/>
          </a:ln>
        </p:spPr>
      </p:pic>
      <p:sp>
        <p:nvSpPr>
          <p:cNvPr id="946" name="Google Shape;946;g24fb561eddc_0_1654"/>
          <p:cNvSpPr/>
          <p:nvPr>
            <p:ph idx="2" type="pic"/>
          </p:nvPr>
        </p:nvSpPr>
        <p:spPr>
          <a:xfrm>
            <a:off x="4745736" y="1956816"/>
            <a:ext cx="7446300" cy="4443900"/>
          </a:xfrm>
          <a:prstGeom prst="rect">
            <a:avLst/>
          </a:prstGeom>
          <a:noFill/>
          <a:ln>
            <a:noFill/>
          </a:ln>
        </p:spPr>
      </p:sp>
      <p:sp>
        <p:nvSpPr>
          <p:cNvPr id="947" name="Google Shape;947;g24fb561eddc_0_1654"/>
          <p:cNvSpPr txBox="1"/>
          <p:nvPr>
            <p:ph type="title"/>
          </p:nvPr>
        </p:nvSpPr>
        <p:spPr>
          <a:xfrm>
            <a:off x="781233" y="1643605"/>
            <a:ext cx="30306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948" name="Google Shape;948;g24fb561eddc_0_1654"/>
          <p:cNvSpPr txBox="1"/>
          <p:nvPr>
            <p:ph idx="1" type="body"/>
          </p:nvPr>
        </p:nvSpPr>
        <p:spPr>
          <a:xfrm>
            <a:off x="781233" y="3406460"/>
            <a:ext cx="30306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949" name="Google Shape;949;g24fb561eddc_0_1654"/>
          <p:cNvSpPr txBox="1"/>
          <p:nvPr>
            <p:ph idx="3" type="body"/>
          </p:nvPr>
        </p:nvSpPr>
        <p:spPr>
          <a:xfrm>
            <a:off x="781233" y="525303"/>
            <a:ext cx="30306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3">
  <p:cSld name="Laptop mockup 3">
    <p:bg>
      <p:bgPr>
        <a:solidFill>
          <a:schemeClr val="lt1"/>
        </a:solidFill>
      </p:bgPr>
    </p:bg>
    <p:spTree>
      <p:nvGrpSpPr>
        <p:cNvPr id="950" name="Shape 950"/>
        <p:cNvGrpSpPr/>
        <p:nvPr/>
      </p:nvGrpSpPr>
      <p:grpSpPr>
        <a:xfrm>
          <a:off x="0" y="0"/>
          <a:ext cx="0" cy="0"/>
          <a:chOff x="0" y="0"/>
          <a:chExt cx="0" cy="0"/>
        </a:xfrm>
      </p:grpSpPr>
      <p:sp>
        <p:nvSpPr>
          <p:cNvPr id="951" name="Google Shape;951;g24fb561eddc_0_1660"/>
          <p:cNvSpPr/>
          <p:nvPr/>
        </p:nvSpPr>
        <p:spPr>
          <a:xfrm>
            <a:off x="656492" y="6142892"/>
            <a:ext cx="10926000" cy="46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graphical user interface&#10;&#10;Description automatically generated" id="952" name="Google Shape;952;g24fb561eddc_0_1660"/>
          <p:cNvPicPr preferRelativeResize="0"/>
          <p:nvPr/>
        </p:nvPicPr>
        <p:blipFill rotWithShape="1">
          <a:blip r:embed="rId2">
            <a:alphaModFix/>
          </a:blip>
          <a:srcRect b="0" l="0" r="0" t="0"/>
          <a:stretch/>
        </p:blipFill>
        <p:spPr>
          <a:xfrm>
            <a:off x="247107" y="593837"/>
            <a:ext cx="11697786" cy="6857999"/>
          </a:xfrm>
          <a:prstGeom prst="rect">
            <a:avLst/>
          </a:prstGeom>
          <a:noFill/>
          <a:ln>
            <a:noFill/>
          </a:ln>
        </p:spPr>
      </p:pic>
      <p:sp>
        <p:nvSpPr>
          <p:cNvPr id="953" name="Google Shape;953;g24fb561eddc_0_1660"/>
          <p:cNvSpPr/>
          <p:nvPr>
            <p:ph idx="2" type="pic"/>
          </p:nvPr>
        </p:nvSpPr>
        <p:spPr>
          <a:xfrm>
            <a:off x="1405847" y="837677"/>
            <a:ext cx="9390300" cy="5426400"/>
          </a:xfrm>
          <a:prstGeom prst="rect">
            <a:avLst/>
          </a:prstGeom>
          <a:noFill/>
          <a:ln>
            <a:noFill/>
          </a:ln>
        </p:spPr>
      </p:sp>
      <p:sp>
        <p:nvSpPr>
          <p:cNvPr id="954" name="Google Shape;954;g24fb561eddc_0_1660"/>
          <p:cNvSpPr/>
          <p:nvPr>
            <p:ph idx="3" type="pic"/>
          </p:nvPr>
        </p:nvSpPr>
        <p:spPr>
          <a:xfrm>
            <a:off x="6881446" y="1543225"/>
            <a:ext cx="4861500" cy="25365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4">
  <p:cSld name="Laptop mockup 4">
    <p:bg>
      <p:bgPr>
        <a:solidFill>
          <a:srgbClr val="D6D6D6"/>
        </a:solidFill>
      </p:bgPr>
    </p:bg>
    <p:spTree>
      <p:nvGrpSpPr>
        <p:cNvPr id="955" name="Shape 955"/>
        <p:cNvGrpSpPr/>
        <p:nvPr/>
      </p:nvGrpSpPr>
      <p:grpSpPr>
        <a:xfrm>
          <a:off x="0" y="0"/>
          <a:ext cx="0" cy="0"/>
          <a:chOff x="0" y="0"/>
          <a:chExt cx="0" cy="0"/>
        </a:xfrm>
      </p:grpSpPr>
      <p:sp>
        <p:nvSpPr>
          <p:cNvPr id="956" name="Google Shape;956;g24fb561eddc_0_1665"/>
          <p:cNvSpPr/>
          <p:nvPr/>
        </p:nvSpPr>
        <p:spPr>
          <a:xfrm>
            <a:off x="656492" y="6142892"/>
            <a:ext cx="10926000" cy="468900"/>
          </a:xfrm>
          <a:prstGeom prst="rect">
            <a:avLst/>
          </a:prstGeom>
          <a:solidFill>
            <a:srgbClr val="D6D6D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graphical user interface&#10;&#10;Description automatically generated" id="957" name="Google Shape;957;g24fb561eddc_0_1665"/>
          <p:cNvPicPr preferRelativeResize="0"/>
          <p:nvPr/>
        </p:nvPicPr>
        <p:blipFill rotWithShape="1">
          <a:blip r:embed="rId2">
            <a:alphaModFix/>
          </a:blip>
          <a:srcRect b="0" l="0" r="0" t="0"/>
          <a:stretch/>
        </p:blipFill>
        <p:spPr>
          <a:xfrm>
            <a:off x="247107" y="593837"/>
            <a:ext cx="11697786" cy="6857999"/>
          </a:xfrm>
          <a:prstGeom prst="rect">
            <a:avLst/>
          </a:prstGeom>
          <a:noFill/>
          <a:ln>
            <a:noFill/>
          </a:ln>
        </p:spPr>
      </p:pic>
      <p:sp>
        <p:nvSpPr>
          <p:cNvPr id="958" name="Google Shape;958;g24fb561eddc_0_1665"/>
          <p:cNvSpPr/>
          <p:nvPr>
            <p:ph idx="2" type="pic"/>
          </p:nvPr>
        </p:nvSpPr>
        <p:spPr>
          <a:xfrm>
            <a:off x="1405847" y="837677"/>
            <a:ext cx="9390300" cy="5426400"/>
          </a:xfrm>
          <a:prstGeom prst="rect">
            <a:avLst/>
          </a:prstGeom>
          <a:noFill/>
          <a:ln>
            <a:noFill/>
          </a:ln>
        </p:spPr>
      </p:sp>
      <p:sp>
        <p:nvSpPr>
          <p:cNvPr id="959" name="Google Shape;959;g24fb561eddc_0_1665"/>
          <p:cNvSpPr/>
          <p:nvPr>
            <p:ph idx="3" type="pic"/>
          </p:nvPr>
        </p:nvSpPr>
        <p:spPr>
          <a:xfrm>
            <a:off x="6881446" y="1543225"/>
            <a:ext cx="4861500" cy="25365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960" name="Shape 960"/>
        <p:cNvGrpSpPr/>
        <p:nvPr/>
      </p:nvGrpSpPr>
      <p:grpSpPr>
        <a:xfrm>
          <a:off x="0" y="0"/>
          <a:ext cx="0" cy="0"/>
          <a:chOff x="0" y="0"/>
          <a:chExt cx="0" cy="0"/>
        </a:xfrm>
      </p:grpSpPr>
      <p:sp>
        <p:nvSpPr>
          <p:cNvPr id="961" name="Google Shape;961;g24fb561eddc_0_1670"/>
          <p:cNvSpPr txBox="1"/>
          <p:nvPr>
            <p:ph type="title"/>
          </p:nvPr>
        </p:nvSpPr>
        <p:spPr>
          <a:xfrm>
            <a:off x="835250" y="598930"/>
            <a:ext cx="10480800" cy="1064700"/>
          </a:xfrm>
          <a:prstGeom prst="rect">
            <a:avLst/>
          </a:prstGeom>
        </p:spPr>
        <p:txBody>
          <a:bodyPr anchorCtr="0" anchor="t" bIns="45700" lIns="91425" spcFirstLastPara="1" rIns="91425" wrap="square" tIns="45700">
            <a:normAutofit/>
          </a:bodyPr>
          <a:lstStyle>
            <a:lvl1pPr lvl="0" rtl="0">
              <a:spcBef>
                <a:spcPts val="0"/>
              </a:spcBef>
              <a:spcAft>
                <a:spcPts val="0"/>
              </a:spcAft>
              <a:buSzPts val="3200"/>
              <a:buFont typeface="Nunito Sans"/>
              <a:buNone/>
              <a:defRPr b="1" sz="3200">
                <a:latin typeface="Nunito Sans"/>
                <a:ea typeface="Nunito Sans"/>
                <a:cs typeface="Nunito Sans"/>
                <a:sym typeface="Nunito Sans"/>
              </a:defRPr>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Grey">
  <p:cSld name="Text &amp; Image 4 Grey">
    <p:bg>
      <p:bgPr>
        <a:solidFill>
          <a:srgbClr val="D6D6D6"/>
        </a:solidFill>
      </p:bgPr>
    </p:bg>
    <p:spTree>
      <p:nvGrpSpPr>
        <p:cNvPr id="143" name="Shape 143"/>
        <p:cNvGrpSpPr/>
        <p:nvPr/>
      </p:nvGrpSpPr>
      <p:grpSpPr>
        <a:xfrm>
          <a:off x="0" y="0"/>
          <a:ext cx="0" cy="0"/>
          <a:chOff x="0" y="0"/>
          <a:chExt cx="0" cy="0"/>
        </a:xfrm>
      </p:grpSpPr>
      <p:sp>
        <p:nvSpPr>
          <p:cNvPr id="144" name="Google Shape;144;p35"/>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45" name="Google Shape;145;p35"/>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46" name="Google Shape;146;p35"/>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47" name="Google Shape;147;p35"/>
          <p:cNvSpPr/>
          <p:nvPr>
            <p:ph idx="3" type="pic"/>
          </p:nvPr>
        </p:nvSpPr>
        <p:spPr>
          <a:xfrm>
            <a:off x="5231756" y="1724628"/>
            <a:ext cx="4352081" cy="3414529"/>
          </a:xfrm>
          <a:prstGeom prst="rect">
            <a:avLst/>
          </a:prstGeom>
          <a:noFill/>
          <a:ln>
            <a:noFill/>
          </a:ln>
        </p:spPr>
      </p:sp>
      <p:sp>
        <p:nvSpPr>
          <p:cNvPr id="148" name="Google Shape;148;p35"/>
          <p:cNvSpPr/>
          <p:nvPr>
            <p:ph idx="4" type="pic"/>
          </p:nvPr>
        </p:nvSpPr>
        <p:spPr>
          <a:xfrm>
            <a:off x="9922054" y="1724628"/>
            <a:ext cx="2269946" cy="3414529"/>
          </a:xfrm>
          <a:prstGeom prst="rect">
            <a:avLst/>
          </a:prstGeom>
          <a:noFill/>
          <a:ln>
            <a:noFill/>
          </a:ln>
        </p:spPr>
      </p:sp>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1">
  <p:cSld name="CUSTOM_1">
    <p:bg>
      <p:bgPr>
        <a:solidFill>
          <a:schemeClr val="lt2"/>
        </a:solidFill>
      </p:bgPr>
    </p:bg>
    <p:spTree>
      <p:nvGrpSpPr>
        <p:cNvPr id="962" name="Shape 962"/>
        <p:cNvGrpSpPr/>
        <p:nvPr/>
      </p:nvGrpSpPr>
      <p:grpSpPr>
        <a:xfrm>
          <a:off x="0" y="0"/>
          <a:ext cx="0" cy="0"/>
          <a:chOff x="0" y="0"/>
          <a:chExt cx="0" cy="0"/>
        </a:xfrm>
      </p:grpSpPr>
      <p:sp>
        <p:nvSpPr>
          <p:cNvPr id="963" name="Google Shape;963;g24fb561eddc_0_1672"/>
          <p:cNvSpPr txBox="1"/>
          <p:nvPr>
            <p:ph type="title"/>
          </p:nvPr>
        </p:nvSpPr>
        <p:spPr>
          <a:xfrm>
            <a:off x="835250" y="598930"/>
            <a:ext cx="10480800" cy="1064700"/>
          </a:xfrm>
          <a:prstGeom prst="rect">
            <a:avLst/>
          </a:prstGeom>
        </p:spPr>
        <p:txBody>
          <a:bodyPr anchorCtr="0" anchor="t" bIns="45700" lIns="91425" spcFirstLastPara="1" rIns="91425" wrap="square" tIns="45700">
            <a:normAutofit/>
          </a:bodyPr>
          <a:lstStyle>
            <a:lvl1pPr lvl="0" rtl="0">
              <a:spcBef>
                <a:spcPts val="0"/>
              </a:spcBef>
              <a:spcAft>
                <a:spcPts val="0"/>
              </a:spcAft>
              <a:buSzPts val="3200"/>
              <a:buFont typeface="Nunito Sans"/>
              <a:buNone/>
              <a:defRPr b="1" sz="3200">
                <a:latin typeface="Nunito Sans"/>
                <a:ea typeface="Nunito Sans"/>
                <a:cs typeface="Nunito Sans"/>
                <a:sym typeface="Nunito Sans"/>
              </a:defRPr>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ALT">
  <p:cSld name="End Slide ALT">
    <p:bg>
      <p:bgPr>
        <a:solidFill>
          <a:srgbClr val="FF5F00"/>
        </a:solidFill>
      </p:bgPr>
    </p:bg>
    <p:spTree>
      <p:nvGrpSpPr>
        <p:cNvPr id="964" name="Shape 964"/>
        <p:cNvGrpSpPr/>
        <p:nvPr/>
      </p:nvGrpSpPr>
      <p:grpSpPr>
        <a:xfrm>
          <a:off x="0" y="0"/>
          <a:ext cx="0" cy="0"/>
          <a:chOff x="0" y="0"/>
          <a:chExt cx="0" cy="0"/>
        </a:xfrm>
      </p:grpSpPr>
      <p:pic>
        <p:nvPicPr>
          <p:cNvPr descr="A picture containing text, clipart&#10;&#10;Description automatically generated" id="965" name="Google Shape;965;g24fb561eddc_0_1674"/>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966" name="Google Shape;966;g24fb561eddc_0_1674"/>
          <p:cNvSpPr/>
          <p:nvPr/>
        </p:nvSpPr>
        <p:spPr>
          <a:xfrm>
            <a:off x="567159" y="6111433"/>
            <a:ext cx="11030700" cy="624900"/>
          </a:xfrm>
          <a:prstGeom prst="rect">
            <a:avLst/>
          </a:prstGeom>
          <a:solidFill>
            <a:srgbClr val="FF5F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5"/>
                                        </p:tgtEl>
                                        <p:attrNameLst>
                                          <p:attrName>style.visibility</p:attrName>
                                        </p:attrNameLst>
                                      </p:cBhvr>
                                      <p:to>
                                        <p:strVal val="visible"/>
                                      </p:to>
                                    </p:set>
                                    <p:animEffect filter="fade" transition="in">
                                      <p:cBhvr>
                                        <p:cTn dur="1000"/>
                                        <p:tgtEl>
                                          <p:spTgt spid="9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967" name="Shape 967"/>
        <p:cNvGrpSpPr/>
        <p:nvPr/>
      </p:nvGrpSpPr>
      <p:grpSpPr>
        <a:xfrm>
          <a:off x="0" y="0"/>
          <a:ext cx="0" cy="0"/>
          <a:chOff x="0" y="0"/>
          <a:chExt cx="0" cy="0"/>
        </a:xfrm>
      </p:grpSpPr>
      <p:pic>
        <p:nvPicPr>
          <p:cNvPr descr="Logo&#10;&#10;Description automatically generated" id="968" name="Google Shape;968;g24fb561eddc_0_1677"/>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969" name="Google Shape;969;g24fb561eddc_0_1677"/>
          <p:cNvSpPr/>
          <p:nvPr/>
        </p:nvSpPr>
        <p:spPr>
          <a:xfrm>
            <a:off x="567159" y="6111433"/>
            <a:ext cx="11030700" cy="624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968"/>
                                        </p:tgtEl>
                                        <p:attrNameLst>
                                          <p:attrName>style.visibility</p:attrName>
                                        </p:attrNameLst>
                                      </p:cBhvr>
                                      <p:to>
                                        <p:strVal val="visible"/>
                                      </p:to>
                                    </p:set>
                                    <p:animEffect filter="fade" transition="in">
                                      <p:cBhvr>
                                        <p:cTn dur="1000"/>
                                        <p:tgtEl>
                                          <p:spTgt spid="9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Slide">
  <p:cSld name="2_Title Only Slide">
    <p:spTree>
      <p:nvGrpSpPr>
        <p:cNvPr id="970" name="Shape 970"/>
        <p:cNvGrpSpPr/>
        <p:nvPr/>
      </p:nvGrpSpPr>
      <p:grpSpPr>
        <a:xfrm>
          <a:off x="0" y="0"/>
          <a:ext cx="0" cy="0"/>
          <a:chOff x="0" y="0"/>
          <a:chExt cx="0" cy="0"/>
        </a:xfrm>
      </p:grpSpPr>
      <p:sp>
        <p:nvSpPr>
          <p:cNvPr id="971" name="Google Shape;971;g24fb561eddc_0_1680"/>
          <p:cNvSpPr txBox="1"/>
          <p:nvPr>
            <p:ph idx="1" type="body"/>
          </p:nvPr>
        </p:nvSpPr>
        <p:spPr>
          <a:xfrm>
            <a:off x="334963" y="333375"/>
            <a:ext cx="9663300" cy="699300"/>
          </a:xfrm>
          <a:prstGeom prst="rect">
            <a:avLst/>
          </a:prstGeom>
          <a:noFill/>
          <a:ln>
            <a:noFill/>
          </a:ln>
        </p:spPr>
        <p:txBody>
          <a:bodyPr anchorCtr="0" anchor="t" bIns="45700" lIns="0" spcFirstLastPara="1" rIns="91425" wrap="square" tIns="45700">
            <a:noAutofit/>
          </a:bodyPr>
          <a:lstStyle>
            <a:lvl1pPr indent="-228600" lvl="0" marL="457200" rtl="0" algn="l">
              <a:lnSpc>
                <a:spcPct val="90000"/>
              </a:lnSpc>
              <a:spcBef>
                <a:spcPts val="1100"/>
              </a:spcBef>
              <a:spcAft>
                <a:spcPts val="0"/>
              </a:spcAft>
              <a:buClr>
                <a:schemeClr val="dk1"/>
              </a:buClr>
              <a:buSzPts val="3200"/>
              <a:buNone/>
              <a:defRPr b="1" i="0" sz="3200">
                <a:solidFill>
                  <a:schemeClr val="dk1"/>
                </a:solidFill>
                <a:latin typeface="Arial"/>
                <a:ea typeface="Arial"/>
                <a:cs typeface="Arial"/>
                <a:sym typeface="Arial"/>
              </a:defRPr>
            </a:lvl1pPr>
            <a:lvl2pPr indent="-349250" lvl="1" marL="914400" rtl="0" algn="l">
              <a:lnSpc>
                <a:spcPct val="90000"/>
              </a:lnSpc>
              <a:spcBef>
                <a:spcPts val="500"/>
              </a:spcBef>
              <a:spcAft>
                <a:spcPts val="0"/>
              </a:spcAft>
              <a:buClr>
                <a:schemeClr val="dk1"/>
              </a:buClr>
              <a:buSzPts val="1900"/>
              <a:buChar char="•"/>
              <a:defRPr/>
            </a:lvl2pPr>
            <a:lvl3pPr indent="-349250" lvl="2" marL="1371600" rtl="0" algn="l">
              <a:lnSpc>
                <a:spcPct val="90000"/>
              </a:lnSpc>
              <a:spcBef>
                <a:spcPts val="500"/>
              </a:spcBef>
              <a:spcAft>
                <a:spcPts val="0"/>
              </a:spcAft>
              <a:buClr>
                <a:schemeClr val="dk1"/>
              </a:buClr>
              <a:buSzPts val="1900"/>
              <a:buChar char="•"/>
              <a:defRPr/>
            </a:lvl3pPr>
            <a:lvl4pPr indent="-349250" lvl="3" marL="1828800" rtl="0" algn="l">
              <a:lnSpc>
                <a:spcPct val="90000"/>
              </a:lnSpc>
              <a:spcBef>
                <a:spcPts val="500"/>
              </a:spcBef>
              <a:spcAft>
                <a:spcPts val="0"/>
              </a:spcAft>
              <a:buClr>
                <a:schemeClr val="dk1"/>
              </a:buClr>
              <a:buSzPts val="1900"/>
              <a:buChar char="•"/>
              <a:defRPr/>
            </a:lvl4pPr>
            <a:lvl5pPr indent="-349250" lvl="4" marL="2286000" rtl="0" algn="l">
              <a:lnSpc>
                <a:spcPct val="90000"/>
              </a:lnSpc>
              <a:spcBef>
                <a:spcPts val="500"/>
              </a:spcBef>
              <a:spcAft>
                <a:spcPts val="0"/>
              </a:spcAft>
              <a:buClr>
                <a:schemeClr val="dk1"/>
              </a:buClr>
              <a:buSzPts val="1900"/>
              <a:buChar char="•"/>
              <a:defRPr/>
            </a:lvl5pPr>
            <a:lvl6pPr indent="-349250" lvl="5" marL="2743200" rtl="0" algn="l">
              <a:lnSpc>
                <a:spcPct val="90000"/>
              </a:lnSpc>
              <a:spcBef>
                <a:spcPts val="500"/>
              </a:spcBef>
              <a:spcAft>
                <a:spcPts val="0"/>
              </a:spcAft>
              <a:buClr>
                <a:schemeClr val="dk1"/>
              </a:buClr>
              <a:buSzPts val="1900"/>
              <a:buChar char="•"/>
              <a:defRPr/>
            </a:lvl6pPr>
            <a:lvl7pPr indent="-349250" lvl="6" marL="3200400" rtl="0" algn="l">
              <a:lnSpc>
                <a:spcPct val="90000"/>
              </a:lnSpc>
              <a:spcBef>
                <a:spcPts val="500"/>
              </a:spcBef>
              <a:spcAft>
                <a:spcPts val="0"/>
              </a:spcAft>
              <a:buClr>
                <a:schemeClr val="dk1"/>
              </a:buClr>
              <a:buSzPts val="1900"/>
              <a:buChar char="•"/>
              <a:defRPr/>
            </a:lvl7pPr>
            <a:lvl8pPr indent="-349250" lvl="7" marL="3657600" rtl="0" algn="l">
              <a:lnSpc>
                <a:spcPct val="90000"/>
              </a:lnSpc>
              <a:spcBef>
                <a:spcPts val="500"/>
              </a:spcBef>
              <a:spcAft>
                <a:spcPts val="0"/>
              </a:spcAft>
              <a:buClr>
                <a:schemeClr val="dk1"/>
              </a:buClr>
              <a:buSzPts val="1900"/>
              <a:buChar char="•"/>
              <a:defRPr/>
            </a:lvl8pPr>
            <a:lvl9pPr indent="-349250" lvl="8" marL="4114800" rtl="0" algn="l">
              <a:lnSpc>
                <a:spcPct val="90000"/>
              </a:lnSpc>
              <a:spcBef>
                <a:spcPts val="500"/>
              </a:spcBef>
              <a:spcAft>
                <a:spcPts val="0"/>
              </a:spcAft>
              <a:buClr>
                <a:schemeClr val="dk1"/>
              </a:buClr>
              <a:buSzPts val="1900"/>
              <a:buChar char="•"/>
              <a:defRPr/>
            </a:lvl9pPr>
          </a:lstStyle>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 - Title + Content Orange">
  <p:cSld name="CUSTOM_4_3">
    <p:spTree>
      <p:nvGrpSpPr>
        <p:cNvPr id="972" name="Shape 972"/>
        <p:cNvGrpSpPr/>
        <p:nvPr/>
      </p:nvGrpSpPr>
      <p:grpSpPr>
        <a:xfrm>
          <a:off x="0" y="0"/>
          <a:ext cx="0" cy="0"/>
          <a:chOff x="0" y="0"/>
          <a:chExt cx="0" cy="0"/>
        </a:xfrm>
      </p:grpSpPr>
      <p:sp>
        <p:nvSpPr>
          <p:cNvPr id="973" name="Google Shape;973;g24fb561eddc_0_1682"/>
          <p:cNvSpPr/>
          <p:nvPr/>
        </p:nvSpPr>
        <p:spPr>
          <a:xfrm>
            <a:off x="0" y="0"/>
            <a:ext cx="60921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974" name="Google Shape;974;g24fb561eddc_0_1682"/>
          <p:cNvSpPr txBox="1"/>
          <p:nvPr>
            <p:ph type="title"/>
          </p:nvPr>
        </p:nvSpPr>
        <p:spPr>
          <a:xfrm>
            <a:off x="415600" y="459000"/>
            <a:ext cx="3466800" cy="993600"/>
          </a:xfrm>
          <a:prstGeom prst="rect">
            <a:avLst/>
          </a:prstGeom>
        </p:spPr>
        <p:txBody>
          <a:bodyPr anchorCtr="0" anchor="t" bIns="45700" lIns="91425" spcFirstLastPara="1" rIns="91425" wrap="square" tIns="45700">
            <a:normAutofit/>
          </a:bodyPr>
          <a:lstStyle>
            <a:lvl1pPr lvl="0" rtl="0">
              <a:spcBef>
                <a:spcPts val="0"/>
              </a:spcBef>
              <a:spcAft>
                <a:spcPts val="0"/>
              </a:spcAft>
              <a:buNone/>
              <a:defRPr sz="2700">
                <a:solidFill>
                  <a:srgbClr val="5E5E5E"/>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975" name="Google Shape;975;g24fb561eddc_0_1682"/>
          <p:cNvSpPr txBox="1"/>
          <p:nvPr>
            <p:ph idx="1" type="body"/>
          </p:nvPr>
        </p:nvSpPr>
        <p:spPr>
          <a:xfrm>
            <a:off x="6571433" y="459000"/>
            <a:ext cx="5140500" cy="5712000"/>
          </a:xfrm>
          <a:prstGeom prst="rect">
            <a:avLst/>
          </a:prstGeom>
        </p:spPr>
        <p:txBody>
          <a:bodyPr anchorCtr="0" anchor="t" bIns="45700" lIns="91425" spcFirstLastPara="1" rIns="91425" wrap="square" tIns="45700">
            <a:normAutofit/>
          </a:bodyPr>
          <a:lstStyle>
            <a:lvl1pPr indent="-355600" lvl="0" marL="457200" rtl="0">
              <a:spcBef>
                <a:spcPts val="1000"/>
              </a:spcBef>
              <a:spcAft>
                <a:spcPts val="0"/>
              </a:spcAft>
              <a:buClr>
                <a:srgbClr val="FF5E00"/>
              </a:buClr>
              <a:buSzPts val="2000"/>
              <a:buChar char="•"/>
              <a:defRPr/>
            </a:lvl1pPr>
            <a:lvl2pPr indent="-355600" lvl="1" marL="914400" rtl="0">
              <a:spcBef>
                <a:spcPts val="500"/>
              </a:spcBef>
              <a:spcAft>
                <a:spcPts val="0"/>
              </a:spcAft>
              <a:buClr>
                <a:srgbClr val="FF5E00"/>
              </a:buClr>
              <a:buSzPts val="2000"/>
              <a:buChar char="•"/>
              <a:defRPr/>
            </a:lvl2pPr>
            <a:lvl3pPr indent="-355600" lvl="2" marL="1371600" rtl="0">
              <a:spcBef>
                <a:spcPts val="500"/>
              </a:spcBef>
              <a:spcAft>
                <a:spcPts val="0"/>
              </a:spcAft>
              <a:buClr>
                <a:schemeClr val="accent1"/>
              </a:buClr>
              <a:buSzPts val="2000"/>
              <a:buChar char="•"/>
              <a:defRPr/>
            </a:lvl3pPr>
            <a:lvl4pPr indent="-355600" lvl="3" marL="1828800" rtl="0">
              <a:spcBef>
                <a:spcPts val="500"/>
              </a:spcBef>
              <a:spcAft>
                <a:spcPts val="0"/>
              </a:spcAft>
              <a:buClr>
                <a:srgbClr val="FF5E00"/>
              </a:buClr>
              <a:buSzPts val="2000"/>
              <a:buChar char="•"/>
              <a:defRPr/>
            </a:lvl4pPr>
            <a:lvl5pPr indent="-355600" lvl="4" marL="2286000" rtl="0">
              <a:spcBef>
                <a:spcPts val="500"/>
              </a:spcBef>
              <a:spcAft>
                <a:spcPts val="0"/>
              </a:spcAft>
              <a:buClr>
                <a:srgbClr val="FF5E00"/>
              </a:buClr>
              <a:buSzPts val="2000"/>
              <a:buChar char="•"/>
              <a:defRPr/>
            </a:lvl5pPr>
            <a:lvl6pPr indent="-342900" lvl="5" marL="2743200" rtl="0">
              <a:spcBef>
                <a:spcPts val="500"/>
              </a:spcBef>
              <a:spcAft>
                <a:spcPts val="0"/>
              </a:spcAft>
              <a:buClr>
                <a:srgbClr val="FF5E00"/>
              </a:buClr>
              <a:buSzPts val="1800"/>
              <a:buChar char="•"/>
              <a:defRPr/>
            </a:lvl6pPr>
            <a:lvl7pPr indent="-342900" lvl="6" marL="3200400" rtl="0">
              <a:spcBef>
                <a:spcPts val="500"/>
              </a:spcBef>
              <a:spcAft>
                <a:spcPts val="0"/>
              </a:spcAft>
              <a:buClr>
                <a:srgbClr val="FF5E00"/>
              </a:buClr>
              <a:buSzPts val="1800"/>
              <a:buChar char="•"/>
              <a:defRPr/>
            </a:lvl7pPr>
            <a:lvl8pPr indent="-342900" lvl="7" marL="3657600" rtl="0">
              <a:spcBef>
                <a:spcPts val="500"/>
              </a:spcBef>
              <a:spcAft>
                <a:spcPts val="0"/>
              </a:spcAft>
              <a:buClr>
                <a:srgbClr val="FF5E00"/>
              </a:buClr>
              <a:buSzPts val="1800"/>
              <a:buChar char="•"/>
              <a:defRPr/>
            </a:lvl8pPr>
            <a:lvl9pPr indent="-342900" lvl="8" marL="4114800" rtl="0">
              <a:spcBef>
                <a:spcPts val="500"/>
              </a:spcBef>
              <a:spcAft>
                <a:spcPts val="0"/>
              </a:spcAft>
              <a:buClr>
                <a:srgbClr val="FF5E00"/>
              </a:buClr>
              <a:buSzPts val="1800"/>
              <a:buChar char="•"/>
              <a:defRPr/>
            </a:lvl9pPr>
          </a:lstStyle>
          <a:p/>
        </p:txBody>
      </p:sp>
      <p:sp>
        <p:nvSpPr>
          <p:cNvPr id="976" name="Google Shape;976;g24fb561eddc_0_1682"/>
          <p:cNvSpPr txBox="1"/>
          <p:nvPr/>
        </p:nvSpPr>
        <p:spPr>
          <a:xfrm>
            <a:off x="784778" y="6071814"/>
            <a:ext cx="14979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fld id="{00000000-1234-1234-1234-123412341234}" type="slidenum">
              <a:rPr lang="en-GB" sz="900">
                <a:solidFill>
                  <a:srgbClr val="5F5F5F"/>
                </a:solidFill>
              </a:rPr>
              <a:t>‹#›</a:t>
            </a:fld>
            <a:r>
              <a:rPr lang="en-GB" sz="900">
                <a:solidFill>
                  <a:srgbClr val="5F5F5F"/>
                </a:solidFill>
              </a:rPr>
              <a:t> </a:t>
            </a:r>
            <a:endParaRPr sz="900" u="sng">
              <a:solidFill>
                <a:srgbClr val="5F5F5F"/>
              </a:solidFill>
            </a:endParaRPr>
          </a:p>
        </p:txBody>
      </p:sp>
      <p:sp>
        <p:nvSpPr>
          <p:cNvPr id="977" name="Google Shape;977;g24fb561eddc_0_1682"/>
          <p:cNvSpPr txBox="1"/>
          <p:nvPr/>
        </p:nvSpPr>
        <p:spPr>
          <a:xfrm>
            <a:off x="767083" y="6235066"/>
            <a:ext cx="14979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r>
              <a:rPr b="1" lang="en-GB" sz="900">
                <a:solidFill>
                  <a:srgbClr val="5F5F5F"/>
                </a:solidFill>
                <a:latin typeface="Nunito Sans"/>
                <a:ea typeface="Nunito Sans"/>
                <a:cs typeface="Nunito Sans"/>
                <a:sym typeface="Nunito Sans"/>
              </a:rPr>
              <a:t>O R I O N  H E A L T H</a:t>
            </a:r>
            <a:endParaRPr b="1" sz="900" u="sng">
              <a:solidFill>
                <a:srgbClr val="5F5F5F"/>
              </a:solidFill>
              <a:latin typeface="Nunito Sans"/>
              <a:ea typeface="Nunito Sans"/>
              <a:cs typeface="Nunito Sans"/>
              <a:sym typeface="Nunito Sans"/>
            </a:endParaRPr>
          </a:p>
        </p:txBody>
      </p:sp>
      <p:cxnSp>
        <p:nvCxnSpPr>
          <p:cNvPr id="978" name="Google Shape;978;g24fb561eddc_0_1682"/>
          <p:cNvCxnSpPr/>
          <p:nvPr/>
        </p:nvCxnSpPr>
        <p:spPr>
          <a:xfrm>
            <a:off x="1044375" y="6311312"/>
            <a:ext cx="987600" cy="0"/>
          </a:xfrm>
          <a:prstGeom prst="straightConnector1">
            <a:avLst/>
          </a:prstGeom>
          <a:noFill/>
          <a:ln cap="flat" cmpd="sng" w="9525">
            <a:solidFill>
              <a:srgbClr val="5F5F5F"/>
            </a:solidFill>
            <a:prstDash val="solid"/>
            <a:round/>
            <a:headEnd len="med" w="med" type="none"/>
            <a:tailEnd len="med" w="med" type="none"/>
          </a:ln>
        </p:spPr>
      </p:cxnSp>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16. Final Slide">
  <p:cSld name="3_16. Final Slide">
    <p:bg>
      <p:bgPr>
        <a:solidFill>
          <a:srgbClr val="F2F2F2"/>
        </a:solidFill>
      </p:bgPr>
    </p:bg>
    <p:spTree>
      <p:nvGrpSpPr>
        <p:cNvPr id="979" name="Shape 979"/>
        <p:cNvGrpSpPr/>
        <p:nvPr/>
      </p:nvGrpSpPr>
      <p:grpSpPr>
        <a:xfrm>
          <a:off x="0" y="0"/>
          <a:ext cx="0" cy="0"/>
          <a:chOff x="0" y="0"/>
          <a:chExt cx="0" cy="0"/>
        </a:xfrm>
      </p:grpSpPr>
      <p:sp>
        <p:nvSpPr>
          <p:cNvPr id="980" name="Google Shape;980;g24fb561eddc_0_1689"/>
          <p:cNvSpPr txBox="1"/>
          <p:nvPr/>
        </p:nvSpPr>
        <p:spPr>
          <a:xfrm>
            <a:off x="13836745" y="820526"/>
            <a:ext cx="20874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000" u="none" cap="none" strike="noStrike">
                <a:solidFill>
                  <a:schemeClr val="dk2"/>
                </a:solidFill>
                <a:latin typeface="Arial"/>
                <a:ea typeface="Arial"/>
                <a:cs typeface="Arial"/>
                <a:sym typeface="Arial"/>
              </a:rPr>
              <a:t>PowerPoint Template 2019</a:t>
            </a:r>
            <a:endParaRPr/>
          </a:p>
        </p:txBody>
      </p:sp>
      <p:pic>
        <p:nvPicPr>
          <p:cNvPr id="981" name="Google Shape;981;g24fb561eddc_0_1689"/>
          <p:cNvPicPr preferRelativeResize="0"/>
          <p:nvPr/>
        </p:nvPicPr>
        <p:blipFill rotWithShape="1">
          <a:blip r:embed="rId2">
            <a:alphaModFix/>
          </a:blip>
          <a:srcRect b="0" l="0" r="0" t="0"/>
          <a:stretch/>
        </p:blipFill>
        <p:spPr>
          <a:xfrm>
            <a:off x="12659514" y="476289"/>
            <a:ext cx="1348358" cy="501640"/>
          </a:xfrm>
          <a:prstGeom prst="rect">
            <a:avLst/>
          </a:prstGeom>
          <a:noFill/>
          <a:ln>
            <a:noFill/>
          </a:ln>
        </p:spPr>
      </p:pic>
      <p:sp>
        <p:nvSpPr>
          <p:cNvPr id="982" name="Google Shape;982;g24fb561eddc_0_1689"/>
          <p:cNvSpPr txBox="1"/>
          <p:nvPr/>
        </p:nvSpPr>
        <p:spPr>
          <a:xfrm>
            <a:off x="12514141" y="6004240"/>
            <a:ext cx="39108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u="none" cap="none" strike="noStrike">
                <a:solidFill>
                  <a:schemeClr val="dk2"/>
                </a:solidFill>
                <a:latin typeface="Arial"/>
                <a:ea typeface="Arial"/>
                <a:cs typeface="Arial"/>
                <a:sym typeface="Arial"/>
              </a:rPr>
              <a:t>Turn on your guides</a:t>
            </a:r>
            <a:endParaRPr/>
          </a:p>
          <a:p>
            <a:pPr indent="0" lvl="0" marL="0" marR="0" rtl="0" algn="l">
              <a:lnSpc>
                <a:spcPct val="100000"/>
              </a:lnSpc>
              <a:spcBef>
                <a:spcPts val="0"/>
              </a:spcBef>
              <a:spcAft>
                <a:spcPts val="0"/>
              </a:spcAft>
              <a:buNone/>
            </a:pPr>
            <a:r>
              <a:rPr b="0" i="0" lang="en-GB" sz="1200" u="none" cap="none" strike="noStrike">
                <a:solidFill>
                  <a:schemeClr val="dk2"/>
                </a:solidFill>
                <a:latin typeface="Arial"/>
                <a:ea typeface="Arial"/>
                <a:cs typeface="Arial"/>
                <a:sym typeface="Arial"/>
              </a:rPr>
              <a:t>Right Click &gt; Guides &gt; Guides</a:t>
            </a:r>
            <a:endParaRPr/>
          </a:p>
        </p:txBody>
      </p:sp>
      <p:sp>
        <p:nvSpPr>
          <p:cNvPr id="983" name="Google Shape;983;g24fb561eddc_0_1689"/>
          <p:cNvSpPr txBox="1"/>
          <p:nvPr/>
        </p:nvSpPr>
        <p:spPr>
          <a:xfrm>
            <a:off x="12514141" y="4475113"/>
            <a:ext cx="56214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u="none" cap="none" strike="noStrike">
                <a:solidFill>
                  <a:schemeClr val="dk2"/>
                </a:solidFill>
                <a:latin typeface="Arial"/>
                <a:ea typeface="Arial"/>
                <a:cs typeface="Arial"/>
                <a:sym typeface="Arial"/>
              </a:rPr>
              <a:t>Please refrain from using colours outside of this template theme.</a:t>
            </a:r>
            <a:br>
              <a:rPr b="0" i="0" lang="en-GB" sz="1200" u="none" cap="none" strike="noStrike">
                <a:solidFill>
                  <a:schemeClr val="dk2"/>
                </a:solidFill>
                <a:latin typeface="Arial"/>
                <a:ea typeface="Arial"/>
                <a:cs typeface="Arial"/>
                <a:sym typeface="Arial"/>
              </a:rPr>
            </a:br>
            <a:r>
              <a:rPr b="0" i="0" lang="en-GB" sz="1200" u="none" cap="none" strike="noStrike">
                <a:solidFill>
                  <a:schemeClr val="dk2"/>
                </a:solidFill>
                <a:latin typeface="Arial"/>
                <a:ea typeface="Arial"/>
                <a:cs typeface="Arial"/>
                <a:sym typeface="Arial"/>
              </a:rPr>
              <a:t>Secondary colours to be used sparingly.</a:t>
            </a:r>
            <a:endParaRPr/>
          </a:p>
        </p:txBody>
      </p:sp>
      <p:sp>
        <p:nvSpPr>
          <p:cNvPr id="984" name="Google Shape;984;g24fb561eddc_0_1689"/>
          <p:cNvSpPr/>
          <p:nvPr/>
        </p:nvSpPr>
        <p:spPr>
          <a:xfrm>
            <a:off x="12655550" y="5452556"/>
            <a:ext cx="137400" cy="137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5" name="Google Shape;985;g24fb561eddc_0_1689"/>
          <p:cNvSpPr/>
          <p:nvPr/>
        </p:nvSpPr>
        <p:spPr>
          <a:xfrm>
            <a:off x="12843472" y="5452556"/>
            <a:ext cx="137400" cy="1374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6" name="Google Shape;986;g24fb561eddc_0_1689"/>
          <p:cNvSpPr/>
          <p:nvPr/>
        </p:nvSpPr>
        <p:spPr>
          <a:xfrm>
            <a:off x="13031394" y="5452556"/>
            <a:ext cx="137400" cy="1374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7" name="Google Shape;987;g24fb561eddc_0_1689"/>
          <p:cNvSpPr/>
          <p:nvPr/>
        </p:nvSpPr>
        <p:spPr>
          <a:xfrm>
            <a:off x="13219317" y="5452556"/>
            <a:ext cx="137400" cy="13740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8" name="Google Shape;988;g24fb561eddc_0_1689"/>
          <p:cNvSpPr/>
          <p:nvPr/>
        </p:nvSpPr>
        <p:spPr>
          <a:xfrm>
            <a:off x="13402330" y="5452556"/>
            <a:ext cx="137400" cy="137400"/>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89" name="Google Shape;989;g24fb561eddc_0_1689"/>
          <p:cNvSpPr/>
          <p:nvPr/>
        </p:nvSpPr>
        <p:spPr>
          <a:xfrm>
            <a:off x="13590253" y="5452556"/>
            <a:ext cx="137400" cy="1374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0" name="Google Shape;990;g24fb561eddc_0_1689"/>
          <p:cNvSpPr txBox="1"/>
          <p:nvPr/>
        </p:nvSpPr>
        <p:spPr>
          <a:xfrm>
            <a:off x="12938456" y="5138102"/>
            <a:ext cx="761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chemeClr val="dk2"/>
                </a:solidFill>
                <a:latin typeface="Arial"/>
                <a:ea typeface="Arial"/>
                <a:cs typeface="Arial"/>
                <a:sym typeface="Arial"/>
              </a:rPr>
              <a:t>Primary</a:t>
            </a:r>
            <a:endParaRPr/>
          </a:p>
        </p:txBody>
      </p:sp>
      <p:sp>
        <p:nvSpPr>
          <p:cNvPr id="991" name="Google Shape;991;g24fb561eddc_0_1689"/>
          <p:cNvSpPr txBox="1"/>
          <p:nvPr/>
        </p:nvSpPr>
        <p:spPr>
          <a:xfrm>
            <a:off x="13689834" y="5403452"/>
            <a:ext cx="761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chemeClr val="dk2"/>
                </a:solidFill>
                <a:latin typeface="Arial"/>
                <a:ea typeface="Arial"/>
                <a:cs typeface="Arial"/>
                <a:sym typeface="Arial"/>
              </a:rPr>
              <a:t>Secondary</a:t>
            </a:r>
            <a:endParaRPr/>
          </a:p>
        </p:txBody>
      </p:sp>
      <p:sp>
        <p:nvSpPr>
          <p:cNvPr id="992" name="Google Shape;992;g24fb561eddc_0_1689"/>
          <p:cNvSpPr/>
          <p:nvPr/>
        </p:nvSpPr>
        <p:spPr>
          <a:xfrm>
            <a:off x="12659614" y="5173164"/>
            <a:ext cx="137400" cy="13740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3" name="Google Shape;993;g24fb561eddc_0_1689"/>
          <p:cNvSpPr/>
          <p:nvPr/>
        </p:nvSpPr>
        <p:spPr>
          <a:xfrm>
            <a:off x="12842494" y="5173164"/>
            <a:ext cx="137400" cy="1374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4" name="Google Shape;994;g24fb561eddc_0_1689"/>
          <p:cNvSpPr/>
          <p:nvPr/>
        </p:nvSpPr>
        <p:spPr>
          <a:xfrm>
            <a:off x="323804" y="6250921"/>
            <a:ext cx="2656500" cy="2154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i="0" lang="en-GB" sz="800" u="none" cap="none" strike="noStrike">
                <a:solidFill>
                  <a:srgbClr val="A5A5A5"/>
                </a:solidFill>
                <a:latin typeface="Arial"/>
                <a:ea typeface="Arial"/>
                <a:cs typeface="Arial"/>
                <a:sym typeface="Arial"/>
              </a:rPr>
              <a:t>17 December 2020 Orion Health Group of Companies</a:t>
            </a:r>
            <a:endParaRPr/>
          </a:p>
        </p:txBody>
      </p:sp>
      <p:sp>
        <p:nvSpPr>
          <p:cNvPr id="995" name="Google Shape;995;g24fb561eddc_0_1689"/>
          <p:cNvSpPr/>
          <p:nvPr/>
        </p:nvSpPr>
        <p:spPr>
          <a:xfrm>
            <a:off x="344744" y="6250921"/>
            <a:ext cx="660000" cy="2151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6" name="Google Shape;996;g24fb561eddc_0_1689"/>
          <p:cNvSpPr txBox="1"/>
          <p:nvPr/>
        </p:nvSpPr>
        <p:spPr>
          <a:xfrm>
            <a:off x="376702" y="6250921"/>
            <a:ext cx="417000" cy="188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b="0" i="0" lang="en-GB" sz="800" u="none" cap="none" strike="noStrike">
                <a:solidFill>
                  <a:srgbClr val="A5A5A5"/>
                </a:solidFill>
                <a:latin typeface="Arial"/>
                <a:ea typeface="Arial"/>
                <a:cs typeface="Arial"/>
                <a:sym typeface="Arial"/>
              </a:rPr>
              <a:t>‹#›</a:t>
            </a:fld>
            <a:endParaRPr b="0" i="0" sz="800" u="none" cap="none" strike="noStrike">
              <a:solidFill>
                <a:srgbClr val="A5A5A5"/>
              </a:solidFill>
              <a:latin typeface="Arial"/>
              <a:ea typeface="Arial"/>
              <a:cs typeface="Arial"/>
              <a:sym typeface="Arial"/>
            </a:endParaRPr>
          </a:p>
        </p:txBody>
      </p:sp>
    </p:spTree>
  </p:cSld>
  <p:clrMapOvr>
    <a:masterClrMapping/>
  </p:clrMapOvr>
  <p:extLst>
    <p:ext uri="{DCECCB84-F9BA-43D5-87BE-67443E8EF086}">
      <p15:sldGuideLst>
        <p15:guide id="1" orient="horz" pos="288">
          <p15:clr>
            <a:srgbClr val="FBAE40"/>
          </p15:clr>
        </p15:guide>
        <p15:guide id="2" pos="7383">
          <p15:clr>
            <a:srgbClr val="FBAE40"/>
          </p15:clr>
        </p15:guide>
        <p15:guide id="3" pos="293">
          <p15:clr>
            <a:srgbClr val="FBAE40"/>
          </p15:clr>
        </p15:guide>
        <p15:guide id="4" orient="horz" pos="4023">
          <p15:clr>
            <a:srgbClr val="FBAE40"/>
          </p15:clr>
        </p15:guide>
        <p15:guide id="5" pos="3840">
          <p15:clr>
            <a:srgbClr val="FBAE40"/>
          </p15:clr>
        </p15:guide>
      </p15:sldGuideLst>
    </p:ext>
  </p:extLst>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 Page Break">
  <p:cSld name="13. Page Break">
    <p:spTree>
      <p:nvGrpSpPr>
        <p:cNvPr id="997" name="Shape 997"/>
        <p:cNvGrpSpPr/>
        <p:nvPr/>
      </p:nvGrpSpPr>
      <p:grpSpPr>
        <a:xfrm>
          <a:off x="0" y="0"/>
          <a:ext cx="0" cy="0"/>
          <a:chOff x="0" y="0"/>
          <a:chExt cx="0" cy="0"/>
        </a:xfrm>
      </p:grpSpPr>
      <p:sp>
        <p:nvSpPr>
          <p:cNvPr id="998" name="Google Shape;998;g24fb561eddc_0_1707"/>
          <p:cNvSpPr/>
          <p:nvPr/>
        </p:nvSpPr>
        <p:spPr>
          <a:xfrm>
            <a:off x="0" y="0"/>
            <a:ext cx="12192000" cy="6858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Helvetica Neue"/>
              <a:ea typeface="Helvetica Neue"/>
              <a:cs typeface="Helvetica Neue"/>
              <a:sym typeface="Helvetica Neue"/>
            </a:endParaRPr>
          </a:p>
        </p:txBody>
      </p:sp>
      <p:sp>
        <p:nvSpPr>
          <p:cNvPr id="999" name="Google Shape;999;g24fb561eddc_0_1707"/>
          <p:cNvSpPr txBox="1"/>
          <p:nvPr>
            <p:ph idx="1" type="body"/>
          </p:nvPr>
        </p:nvSpPr>
        <p:spPr>
          <a:xfrm>
            <a:off x="465137" y="3171180"/>
            <a:ext cx="11244600" cy="515700"/>
          </a:xfrm>
          <a:prstGeom prst="rect">
            <a:avLst/>
          </a:prstGeom>
          <a:noFill/>
          <a:ln>
            <a:noFill/>
          </a:ln>
        </p:spPr>
        <p:txBody>
          <a:bodyPr anchorCtr="0" anchor="ctr" bIns="45700" lIns="91425" spcFirstLastPara="1" rIns="91425" wrap="square" tIns="45700">
            <a:normAutofit/>
          </a:bodyPr>
          <a:lstStyle>
            <a:lvl1pPr indent="-228600" lvl="0" marL="457200" rtl="0" algn="ctr">
              <a:lnSpc>
                <a:spcPct val="100000"/>
              </a:lnSpc>
              <a:spcBef>
                <a:spcPts val="1000"/>
              </a:spcBef>
              <a:spcAft>
                <a:spcPts val="0"/>
              </a:spcAft>
              <a:buSzPts val="3000"/>
              <a:buNone/>
              <a:defRPr b="0" i="0" sz="3000">
                <a:solidFill>
                  <a:schemeClr val="dk2"/>
                </a:solidFill>
                <a:latin typeface="Arial"/>
                <a:ea typeface="Arial"/>
                <a:cs typeface="Arial"/>
                <a:sym typeface="Arial"/>
              </a:defRPr>
            </a:lvl1pPr>
            <a:lvl2pPr indent="-228600" lvl="1" marL="914400" rtl="0" algn="l">
              <a:lnSpc>
                <a:spcPct val="90000"/>
              </a:lnSpc>
              <a:spcBef>
                <a:spcPts val="500"/>
              </a:spcBef>
              <a:spcAft>
                <a:spcPts val="0"/>
              </a:spcAft>
              <a:buSzPts val="1000"/>
              <a:buNone/>
              <a:defRPr sz="1000">
                <a:solidFill>
                  <a:schemeClr val="accent4"/>
                </a:solidFill>
                <a:latin typeface="Arial"/>
                <a:ea typeface="Arial"/>
                <a:cs typeface="Arial"/>
                <a:sym typeface="Arial"/>
              </a:defRPr>
            </a:lvl2pPr>
            <a:lvl3pPr indent="-228600" lvl="2" marL="1371600" rtl="0" algn="l">
              <a:lnSpc>
                <a:spcPct val="90000"/>
              </a:lnSpc>
              <a:spcBef>
                <a:spcPts val="500"/>
              </a:spcBef>
              <a:spcAft>
                <a:spcPts val="0"/>
              </a:spcAft>
              <a:buSzPts val="1000"/>
              <a:buNone/>
              <a:defRPr sz="1000">
                <a:solidFill>
                  <a:schemeClr val="accent4"/>
                </a:solidFill>
                <a:latin typeface="Arial"/>
                <a:ea typeface="Arial"/>
                <a:cs typeface="Arial"/>
                <a:sym typeface="Arial"/>
              </a:defRPr>
            </a:lvl3pPr>
            <a:lvl4pPr indent="-228600" lvl="3" marL="1828800" rtl="0" algn="l">
              <a:lnSpc>
                <a:spcPct val="90000"/>
              </a:lnSpc>
              <a:spcBef>
                <a:spcPts val="500"/>
              </a:spcBef>
              <a:spcAft>
                <a:spcPts val="0"/>
              </a:spcAft>
              <a:buSzPts val="1000"/>
              <a:buNone/>
              <a:defRPr sz="1000">
                <a:solidFill>
                  <a:schemeClr val="accent4"/>
                </a:solidFill>
                <a:latin typeface="Arial"/>
                <a:ea typeface="Arial"/>
                <a:cs typeface="Arial"/>
                <a:sym typeface="Arial"/>
              </a:defRPr>
            </a:lvl4pPr>
            <a:lvl5pPr indent="-228600" lvl="4" marL="2286000" rtl="0" algn="l">
              <a:lnSpc>
                <a:spcPct val="90000"/>
              </a:lnSpc>
              <a:spcBef>
                <a:spcPts val="500"/>
              </a:spcBef>
              <a:spcAft>
                <a:spcPts val="0"/>
              </a:spcAft>
              <a:buSzPts val="1000"/>
              <a:buNone/>
              <a:defRPr sz="1000">
                <a:solidFill>
                  <a:schemeClr val="accent4"/>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000" name="Google Shape;1000;g24fb561eddc_0_1707"/>
          <p:cNvSpPr txBox="1"/>
          <p:nvPr/>
        </p:nvSpPr>
        <p:spPr>
          <a:xfrm>
            <a:off x="-1808480" y="-1341120"/>
            <a:ext cx="184800" cy="276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cxnSp>
        <p:nvCxnSpPr>
          <p:cNvPr id="1001" name="Google Shape;1001;g24fb561eddc_0_1707"/>
          <p:cNvCxnSpPr/>
          <p:nvPr/>
        </p:nvCxnSpPr>
        <p:spPr>
          <a:xfrm rot="10800000">
            <a:off x="6096000" y="494010"/>
            <a:ext cx="0" cy="2364600"/>
          </a:xfrm>
          <a:prstGeom prst="straightConnector1">
            <a:avLst/>
          </a:prstGeom>
          <a:noFill/>
          <a:ln cap="flat" cmpd="sng" w="9525">
            <a:solidFill>
              <a:srgbClr val="FF5F00"/>
            </a:solidFill>
            <a:prstDash val="solid"/>
            <a:miter lim="800000"/>
            <a:headEnd len="sm" w="sm" type="none"/>
            <a:tailEnd len="sm" w="sm" type="none"/>
          </a:ln>
        </p:spPr>
      </p:cxnSp>
      <p:cxnSp>
        <p:nvCxnSpPr>
          <p:cNvPr id="1002" name="Google Shape;1002;g24fb561eddc_0_1707"/>
          <p:cNvCxnSpPr/>
          <p:nvPr/>
        </p:nvCxnSpPr>
        <p:spPr>
          <a:xfrm rot="10800000">
            <a:off x="6096000" y="4021673"/>
            <a:ext cx="0" cy="2330400"/>
          </a:xfrm>
          <a:prstGeom prst="straightConnector1">
            <a:avLst/>
          </a:prstGeom>
          <a:noFill/>
          <a:ln cap="flat" cmpd="sng" w="9525">
            <a:solidFill>
              <a:srgbClr val="FF5F00"/>
            </a:solidFill>
            <a:prstDash val="solid"/>
            <a:miter lim="800000"/>
            <a:headEnd len="sm" w="sm" type="none"/>
            <a:tailEnd len="sm" w="sm" type="none"/>
          </a:ln>
        </p:spPr>
      </p:cxnSp>
      <p:sp>
        <p:nvSpPr>
          <p:cNvPr id="1003" name="Google Shape;1003;g24fb561eddc_0_1707"/>
          <p:cNvSpPr txBox="1"/>
          <p:nvPr/>
        </p:nvSpPr>
        <p:spPr>
          <a:xfrm>
            <a:off x="13836745" y="820526"/>
            <a:ext cx="20874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000">
                <a:solidFill>
                  <a:schemeClr val="dk2"/>
                </a:solidFill>
                <a:latin typeface="Arial"/>
                <a:ea typeface="Arial"/>
                <a:cs typeface="Arial"/>
                <a:sym typeface="Arial"/>
              </a:rPr>
              <a:t>PowerPoint Template 2019</a:t>
            </a:r>
            <a:endParaRPr/>
          </a:p>
        </p:txBody>
      </p:sp>
      <p:pic>
        <p:nvPicPr>
          <p:cNvPr id="1004" name="Google Shape;1004;g24fb561eddc_0_1707"/>
          <p:cNvPicPr preferRelativeResize="0"/>
          <p:nvPr/>
        </p:nvPicPr>
        <p:blipFill rotWithShape="1">
          <a:blip r:embed="rId2">
            <a:alphaModFix/>
          </a:blip>
          <a:srcRect b="0" l="0" r="0" t="0"/>
          <a:stretch/>
        </p:blipFill>
        <p:spPr>
          <a:xfrm>
            <a:off x="12659514" y="476289"/>
            <a:ext cx="1348358" cy="501640"/>
          </a:xfrm>
          <a:prstGeom prst="rect">
            <a:avLst/>
          </a:prstGeom>
          <a:noFill/>
          <a:ln>
            <a:noFill/>
          </a:ln>
        </p:spPr>
      </p:pic>
      <p:sp>
        <p:nvSpPr>
          <p:cNvPr id="1005" name="Google Shape;1005;g24fb561eddc_0_1707"/>
          <p:cNvSpPr txBox="1"/>
          <p:nvPr/>
        </p:nvSpPr>
        <p:spPr>
          <a:xfrm>
            <a:off x="-4584364" y="6220344"/>
            <a:ext cx="3779400" cy="2463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None/>
            </a:pPr>
            <a:r>
              <a:rPr b="0" i="0" lang="en-GB" sz="1000">
                <a:solidFill>
                  <a:schemeClr val="dk2"/>
                </a:solidFill>
                <a:latin typeface="Arial"/>
                <a:ea typeface="Arial"/>
                <a:cs typeface="Arial"/>
                <a:sym typeface="Arial"/>
              </a:rPr>
              <a:t>Do not delete*</a:t>
            </a:r>
            <a:endParaRPr/>
          </a:p>
        </p:txBody>
      </p:sp>
      <p:pic>
        <p:nvPicPr>
          <p:cNvPr id="1006" name="Google Shape;1006;g24fb561eddc_0_1707"/>
          <p:cNvPicPr preferRelativeResize="0"/>
          <p:nvPr/>
        </p:nvPicPr>
        <p:blipFill rotWithShape="1">
          <a:blip r:embed="rId3">
            <a:alphaModFix/>
          </a:blip>
          <a:srcRect b="0" l="0" r="0" t="0"/>
          <a:stretch/>
        </p:blipFill>
        <p:spPr>
          <a:xfrm>
            <a:off x="-711216" y="6257634"/>
            <a:ext cx="225031" cy="186455"/>
          </a:xfrm>
          <a:prstGeom prst="rect">
            <a:avLst/>
          </a:prstGeom>
          <a:noFill/>
          <a:ln>
            <a:noFill/>
          </a:ln>
        </p:spPr>
      </p:pic>
      <p:sp>
        <p:nvSpPr>
          <p:cNvPr id="1007" name="Google Shape;1007;g24fb561eddc_0_1707"/>
          <p:cNvSpPr txBox="1"/>
          <p:nvPr/>
        </p:nvSpPr>
        <p:spPr>
          <a:xfrm>
            <a:off x="12514141" y="6004240"/>
            <a:ext cx="39108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a:solidFill>
                  <a:schemeClr val="dk2"/>
                </a:solidFill>
                <a:latin typeface="Arial"/>
                <a:ea typeface="Arial"/>
                <a:cs typeface="Arial"/>
                <a:sym typeface="Arial"/>
              </a:rPr>
              <a:t>Turn on your guides</a:t>
            </a:r>
            <a:endParaRPr/>
          </a:p>
          <a:p>
            <a:pPr indent="0" lvl="0" marL="0" marR="0" rtl="0" algn="l">
              <a:lnSpc>
                <a:spcPct val="100000"/>
              </a:lnSpc>
              <a:spcBef>
                <a:spcPts val="0"/>
              </a:spcBef>
              <a:spcAft>
                <a:spcPts val="0"/>
              </a:spcAft>
              <a:buNone/>
            </a:pPr>
            <a:r>
              <a:rPr b="0" i="0" lang="en-GB" sz="1200">
                <a:solidFill>
                  <a:schemeClr val="dk2"/>
                </a:solidFill>
                <a:latin typeface="Arial"/>
                <a:ea typeface="Arial"/>
                <a:cs typeface="Arial"/>
                <a:sym typeface="Arial"/>
              </a:rPr>
              <a:t>Right Click &gt; Guides &gt; Guides</a:t>
            </a:r>
            <a:endParaRPr/>
          </a:p>
        </p:txBody>
      </p:sp>
      <p:sp>
        <p:nvSpPr>
          <p:cNvPr id="1008" name="Google Shape;1008;g24fb561eddc_0_1707"/>
          <p:cNvSpPr txBox="1"/>
          <p:nvPr/>
        </p:nvSpPr>
        <p:spPr>
          <a:xfrm>
            <a:off x="12514141" y="4475113"/>
            <a:ext cx="56214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a:solidFill>
                  <a:schemeClr val="dk2"/>
                </a:solidFill>
                <a:latin typeface="Arial"/>
                <a:ea typeface="Arial"/>
                <a:cs typeface="Arial"/>
                <a:sym typeface="Arial"/>
              </a:rPr>
              <a:t>Please refrain from using colours outside of this template theme.</a:t>
            </a:r>
            <a:br>
              <a:rPr b="0" i="0" lang="en-GB" sz="1200">
                <a:solidFill>
                  <a:schemeClr val="dk2"/>
                </a:solidFill>
                <a:latin typeface="Arial"/>
                <a:ea typeface="Arial"/>
                <a:cs typeface="Arial"/>
                <a:sym typeface="Arial"/>
              </a:rPr>
            </a:br>
            <a:r>
              <a:rPr b="0" i="0" lang="en-GB" sz="1200">
                <a:solidFill>
                  <a:schemeClr val="dk2"/>
                </a:solidFill>
                <a:latin typeface="Arial"/>
                <a:ea typeface="Arial"/>
                <a:cs typeface="Arial"/>
                <a:sym typeface="Arial"/>
              </a:rPr>
              <a:t>Secondary colours to be used sparingly.</a:t>
            </a:r>
            <a:endParaRPr/>
          </a:p>
        </p:txBody>
      </p:sp>
      <p:sp>
        <p:nvSpPr>
          <p:cNvPr id="1009" name="Google Shape;1009;g24fb561eddc_0_1707"/>
          <p:cNvSpPr/>
          <p:nvPr/>
        </p:nvSpPr>
        <p:spPr>
          <a:xfrm>
            <a:off x="12655550" y="5452556"/>
            <a:ext cx="137400" cy="137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0" name="Google Shape;1010;g24fb561eddc_0_1707"/>
          <p:cNvSpPr/>
          <p:nvPr/>
        </p:nvSpPr>
        <p:spPr>
          <a:xfrm>
            <a:off x="12843472" y="5452556"/>
            <a:ext cx="137400" cy="1374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1" name="Google Shape;1011;g24fb561eddc_0_1707"/>
          <p:cNvSpPr/>
          <p:nvPr/>
        </p:nvSpPr>
        <p:spPr>
          <a:xfrm>
            <a:off x="13031394" y="5452556"/>
            <a:ext cx="137400" cy="1374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2" name="Google Shape;1012;g24fb561eddc_0_1707"/>
          <p:cNvSpPr/>
          <p:nvPr/>
        </p:nvSpPr>
        <p:spPr>
          <a:xfrm>
            <a:off x="13219317" y="5452556"/>
            <a:ext cx="137400" cy="13740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3" name="Google Shape;1013;g24fb561eddc_0_1707"/>
          <p:cNvSpPr/>
          <p:nvPr/>
        </p:nvSpPr>
        <p:spPr>
          <a:xfrm>
            <a:off x="13402330" y="5452556"/>
            <a:ext cx="137400" cy="137400"/>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4" name="Google Shape;1014;g24fb561eddc_0_1707"/>
          <p:cNvSpPr/>
          <p:nvPr/>
        </p:nvSpPr>
        <p:spPr>
          <a:xfrm>
            <a:off x="13590253" y="5452556"/>
            <a:ext cx="137400" cy="1374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5" name="Google Shape;1015;g24fb561eddc_0_1707"/>
          <p:cNvSpPr txBox="1"/>
          <p:nvPr/>
        </p:nvSpPr>
        <p:spPr>
          <a:xfrm>
            <a:off x="12938456" y="5138102"/>
            <a:ext cx="761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a:solidFill>
                  <a:schemeClr val="dk2"/>
                </a:solidFill>
                <a:latin typeface="Arial"/>
                <a:ea typeface="Arial"/>
                <a:cs typeface="Arial"/>
                <a:sym typeface="Arial"/>
              </a:rPr>
              <a:t>Primary</a:t>
            </a:r>
            <a:endParaRPr/>
          </a:p>
        </p:txBody>
      </p:sp>
      <p:sp>
        <p:nvSpPr>
          <p:cNvPr id="1016" name="Google Shape;1016;g24fb561eddc_0_1707"/>
          <p:cNvSpPr txBox="1"/>
          <p:nvPr/>
        </p:nvSpPr>
        <p:spPr>
          <a:xfrm>
            <a:off x="13689834" y="5403452"/>
            <a:ext cx="761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a:solidFill>
                  <a:schemeClr val="dk2"/>
                </a:solidFill>
                <a:latin typeface="Arial"/>
                <a:ea typeface="Arial"/>
                <a:cs typeface="Arial"/>
                <a:sym typeface="Arial"/>
              </a:rPr>
              <a:t>Secondary</a:t>
            </a:r>
            <a:endParaRPr/>
          </a:p>
        </p:txBody>
      </p:sp>
      <p:sp>
        <p:nvSpPr>
          <p:cNvPr id="1017" name="Google Shape;1017;g24fb561eddc_0_1707"/>
          <p:cNvSpPr/>
          <p:nvPr/>
        </p:nvSpPr>
        <p:spPr>
          <a:xfrm>
            <a:off x="12659614" y="5173164"/>
            <a:ext cx="137400" cy="13740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8" name="Google Shape;1018;g24fb561eddc_0_1707"/>
          <p:cNvSpPr/>
          <p:nvPr/>
        </p:nvSpPr>
        <p:spPr>
          <a:xfrm>
            <a:off x="12842494" y="5173164"/>
            <a:ext cx="137400" cy="1374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19" name="Google Shape;1019;g24fb561eddc_0_1707"/>
          <p:cNvSpPr/>
          <p:nvPr/>
        </p:nvSpPr>
        <p:spPr>
          <a:xfrm>
            <a:off x="885952" y="6228645"/>
            <a:ext cx="2069700" cy="215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lang="en-GB" sz="800">
                <a:solidFill>
                  <a:srgbClr val="9E9E9E"/>
                </a:solidFill>
                <a:latin typeface="Arial"/>
                <a:ea typeface="Arial"/>
                <a:cs typeface="Arial"/>
                <a:sym typeface="Arial"/>
              </a:rPr>
              <a:t>2020 Orion Health Group of Companies</a:t>
            </a:r>
            <a:endParaRPr/>
          </a:p>
        </p:txBody>
      </p:sp>
      <p:sp>
        <p:nvSpPr>
          <p:cNvPr id="1020" name="Google Shape;1020;g24fb561eddc_0_1707"/>
          <p:cNvSpPr txBox="1"/>
          <p:nvPr/>
        </p:nvSpPr>
        <p:spPr>
          <a:xfrm>
            <a:off x="387477" y="6228645"/>
            <a:ext cx="417000" cy="188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b="0" i="0" lang="en-GB" sz="800" u="none">
                <a:solidFill>
                  <a:srgbClr val="9E9E9E"/>
                </a:solidFill>
                <a:latin typeface="Arial"/>
                <a:ea typeface="Arial"/>
                <a:cs typeface="Arial"/>
                <a:sym typeface="Arial"/>
              </a:rPr>
              <a:t>‹#›</a:t>
            </a:fld>
            <a:endParaRPr b="0" i="0" sz="800" u="none">
              <a:solidFill>
                <a:srgbClr val="9E9E9E"/>
              </a:solidFill>
              <a:latin typeface="Arial"/>
              <a:ea typeface="Arial"/>
              <a:cs typeface="Arial"/>
              <a:sym typeface="Arial"/>
            </a:endParaRPr>
          </a:p>
        </p:txBody>
      </p:sp>
    </p:spTree>
  </p:cSld>
  <p:clrMapOvr>
    <a:masterClrMapping/>
  </p:clrMapOvr>
  <p:extLst>
    <p:ext uri="{DCECCB84-F9BA-43D5-87BE-67443E8EF086}">
      <p15:sldGuideLst>
        <p15:guide id="1" orient="horz" pos="288">
          <p15:clr>
            <a:srgbClr val="FBAE40"/>
          </p15:clr>
        </p15:guide>
        <p15:guide id="2" pos="7383">
          <p15:clr>
            <a:srgbClr val="FBAE40"/>
          </p15:clr>
        </p15:guide>
        <p15:guide id="3" pos="293">
          <p15:clr>
            <a:srgbClr val="FBAE40"/>
          </p15:clr>
        </p15:guide>
        <p15:guide id="4" orient="horz" pos="4023">
          <p15:clr>
            <a:srgbClr val="FBAE40"/>
          </p15:clr>
        </p15:guide>
        <p15:guide id="5" pos="3840">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8. 2/3 Text + Image">
  <p:cSld name="1_8. 2/3 Text + Image">
    <p:spTree>
      <p:nvGrpSpPr>
        <p:cNvPr id="1021" name="Shape 1021"/>
        <p:cNvGrpSpPr/>
        <p:nvPr/>
      </p:nvGrpSpPr>
      <p:grpSpPr>
        <a:xfrm>
          <a:off x="0" y="0"/>
          <a:ext cx="0" cy="0"/>
          <a:chOff x="0" y="0"/>
          <a:chExt cx="0" cy="0"/>
        </a:xfrm>
      </p:grpSpPr>
      <p:sp>
        <p:nvSpPr>
          <p:cNvPr id="1022" name="Google Shape;1022;g24fb561eddc_0_1731"/>
          <p:cNvSpPr/>
          <p:nvPr/>
        </p:nvSpPr>
        <p:spPr>
          <a:xfrm>
            <a:off x="0" y="0"/>
            <a:ext cx="3983100" cy="6858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23" name="Google Shape;1023;g24fb561eddc_0_1731"/>
          <p:cNvSpPr/>
          <p:nvPr>
            <p:ph idx="2" type="pic"/>
          </p:nvPr>
        </p:nvSpPr>
        <p:spPr>
          <a:xfrm>
            <a:off x="329302" y="1704975"/>
            <a:ext cx="3336600" cy="4504200"/>
          </a:xfrm>
          <a:prstGeom prst="rect">
            <a:avLst/>
          </a:prstGeom>
          <a:noFill/>
          <a:ln>
            <a:noFill/>
          </a:ln>
        </p:spPr>
      </p:sp>
      <p:sp>
        <p:nvSpPr>
          <p:cNvPr id="1024" name="Google Shape;1024;g24fb561eddc_0_1731"/>
          <p:cNvSpPr txBox="1"/>
          <p:nvPr>
            <p:ph type="title"/>
          </p:nvPr>
        </p:nvSpPr>
        <p:spPr>
          <a:xfrm>
            <a:off x="329302" y="525612"/>
            <a:ext cx="3324600" cy="836100"/>
          </a:xfrm>
          <a:prstGeom prst="rect">
            <a:avLst/>
          </a:prstGeom>
          <a:noFill/>
          <a:ln>
            <a:noFill/>
          </a:ln>
        </p:spPr>
        <p:txBody>
          <a:bodyPr anchorCtr="0" anchor="t" bIns="45700" lIns="91425" spcFirstLastPara="1" rIns="91425" wrap="square" tIns="45700">
            <a:noAutofit/>
          </a:bodyPr>
          <a:lstStyle>
            <a:lvl1pPr lvl="0" rtl="0" algn="l">
              <a:lnSpc>
                <a:spcPct val="100000"/>
              </a:lnSpc>
              <a:spcBef>
                <a:spcPts val="0"/>
              </a:spcBef>
              <a:spcAft>
                <a:spcPts val="0"/>
              </a:spcAft>
              <a:buClr>
                <a:schemeClr val="dk2"/>
              </a:buClr>
              <a:buSzPts val="3000"/>
              <a:buFont typeface="Arial"/>
              <a:buNone/>
              <a:defRPr b="0" i="0" sz="3000">
                <a:solidFill>
                  <a:schemeClr val="dk2"/>
                </a:solidFill>
                <a:latin typeface="Arial"/>
                <a:ea typeface="Arial"/>
                <a:cs typeface="Arial"/>
                <a:sym typeface="Aria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25" name="Google Shape;1025;g24fb561eddc_0_1731"/>
          <p:cNvSpPr txBox="1"/>
          <p:nvPr/>
        </p:nvSpPr>
        <p:spPr>
          <a:xfrm>
            <a:off x="13836745" y="820526"/>
            <a:ext cx="20874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000">
                <a:solidFill>
                  <a:schemeClr val="dk2"/>
                </a:solidFill>
                <a:latin typeface="Arial"/>
                <a:ea typeface="Arial"/>
                <a:cs typeface="Arial"/>
                <a:sym typeface="Arial"/>
              </a:rPr>
              <a:t>PowerPoint Template 2019</a:t>
            </a:r>
            <a:endParaRPr/>
          </a:p>
        </p:txBody>
      </p:sp>
      <p:pic>
        <p:nvPicPr>
          <p:cNvPr id="1026" name="Google Shape;1026;g24fb561eddc_0_1731"/>
          <p:cNvPicPr preferRelativeResize="0"/>
          <p:nvPr/>
        </p:nvPicPr>
        <p:blipFill rotWithShape="1">
          <a:blip r:embed="rId2">
            <a:alphaModFix/>
          </a:blip>
          <a:srcRect b="0" l="0" r="0" t="0"/>
          <a:stretch/>
        </p:blipFill>
        <p:spPr>
          <a:xfrm>
            <a:off x="12659514" y="476289"/>
            <a:ext cx="1348358" cy="501640"/>
          </a:xfrm>
          <a:prstGeom prst="rect">
            <a:avLst/>
          </a:prstGeom>
          <a:noFill/>
          <a:ln>
            <a:noFill/>
          </a:ln>
        </p:spPr>
      </p:pic>
      <p:sp>
        <p:nvSpPr>
          <p:cNvPr id="1027" name="Google Shape;1027;g24fb561eddc_0_1731"/>
          <p:cNvSpPr txBox="1"/>
          <p:nvPr/>
        </p:nvSpPr>
        <p:spPr>
          <a:xfrm>
            <a:off x="12514141" y="6004240"/>
            <a:ext cx="39108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a:solidFill>
                  <a:schemeClr val="dk2"/>
                </a:solidFill>
                <a:latin typeface="Arial"/>
                <a:ea typeface="Arial"/>
                <a:cs typeface="Arial"/>
                <a:sym typeface="Arial"/>
              </a:rPr>
              <a:t>Turn on your guides</a:t>
            </a:r>
            <a:endParaRPr/>
          </a:p>
          <a:p>
            <a:pPr indent="0" lvl="0" marL="0" marR="0" rtl="0" algn="l">
              <a:lnSpc>
                <a:spcPct val="100000"/>
              </a:lnSpc>
              <a:spcBef>
                <a:spcPts val="0"/>
              </a:spcBef>
              <a:spcAft>
                <a:spcPts val="0"/>
              </a:spcAft>
              <a:buNone/>
            </a:pPr>
            <a:r>
              <a:rPr b="0" i="0" lang="en-GB" sz="1200">
                <a:solidFill>
                  <a:schemeClr val="dk2"/>
                </a:solidFill>
                <a:latin typeface="Arial"/>
                <a:ea typeface="Arial"/>
                <a:cs typeface="Arial"/>
                <a:sym typeface="Arial"/>
              </a:rPr>
              <a:t>Right Click &gt; Guides &gt; Guides</a:t>
            </a:r>
            <a:endParaRPr/>
          </a:p>
        </p:txBody>
      </p:sp>
      <p:sp>
        <p:nvSpPr>
          <p:cNvPr id="1028" name="Google Shape;1028;g24fb561eddc_0_1731"/>
          <p:cNvSpPr txBox="1"/>
          <p:nvPr/>
        </p:nvSpPr>
        <p:spPr>
          <a:xfrm>
            <a:off x="12514141" y="4475113"/>
            <a:ext cx="56214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a:solidFill>
                  <a:schemeClr val="dk2"/>
                </a:solidFill>
                <a:latin typeface="Arial"/>
                <a:ea typeface="Arial"/>
                <a:cs typeface="Arial"/>
                <a:sym typeface="Arial"/>
              </a:rPr>
              <a:t>Please refrain from using colours outside of this template theme.</a:t>
            </a:r>
            <a:br>
              <a:rPr b="0" i="0" lang="en-GB" sz="1200">
                <a:solidFill>
                  <a:schemeClr val="dk2"/>
                </a:solidFill>
                <a:latin typeface="Arial"/>
                <a:ea typeface="Arial"/>
                <a:cs typeface="Arial"/>
                <a:sym typeface="Arial"/>
              </a:rPr>
            </a:br>
            <a:r>
              <a:rPr b="0" i="0" lang="en-GB" sz="1200">
                <a:solidFill>
                  <a:schemeClr val="dk2"/>
                </a:solidFill>
                <a:latin typeface="Arial"/>
                <a:ea typeface="Arial"/>
                <a:cs typeface="Arial"/>
                <a:sym typeface="Arial"/>
              </a:rPr>
              <a:t>Secondary colours to be used sparingly.</a:t>
            </a:r>
            <a:endParaRPr/>
          </a:p>
        </p:txBody>
      </p:sp>
      <p:sp>
        <p:nvSpPr>
          <p:cNvPr id="1029" name="Google Shape;1029;g24fb561eddc_0_1731"/>
          <p:cNvSpPr/>
          <p:nvPr/>
        </p:nvSpPr>
        <p:spPr>
          <a:xfrm>
            <a:off x="12655550" y="5452556"/>
            <a:ext cx="137400" cy="137400"/>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0" name="Google Shape;1030;g24fb561eddc_0_1731"/>
          <p:cNvSpPr/>
          <p:nvPr/>
        </p:nvSpPr>
        <p:spPr>
          <a:xfrm>
            <a:off x="12843472" y="5452556"/>
            <a:ext cx="137400" cy="13740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1" name="Google Shape;1031;g24fb561eddc_0_1731"/>
          <p:cNvSpPr/>
          <p:nvPr/>
        </p:nvSpPr>
        <p:spPr>
          <a:xfrm>
            <a:off x="13031394" y="5452556"/>
            <a:ext cx="137400" cy="137400"/>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2" name="Google Shape;1032;g24fb561eddc_0_1731"/>
          <p:cNvSpPr/>
          <p:nvPr/>
        </p:nvSpPr>
        <p:spPr>
          <a:xfrm>
            <a:off x="13219317" y="5452556"/>
            <a:ext cx="137400" cy="137400"/>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3" name="Google Shape;1033;g24fb561eddc_0_1731"/>
          <p:cNvSpPr/>
          <p:nvPr/>
        </p:nvSpPr>
        <p:spPr>
          <a:xfrm>
            <a:off x="13402330" y="5452556"/>
            <a:ext cx="137400" cy="137400"/>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4" name="Google Shape;1034;g24fb561eddc_0_1731"/>
          <p:cNvSpPr/>
          <p:nvPr/>
        </p:nvSpPr>
        <p:spPr>
          <a:xfrm>
            <a:off x="13590253" y="5452556"/>
            <a:ext cx="137400" cy="137400"/>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5" name="Google Shape;1035;g24fb561eddc_0_1731"/>
          <p:cNvSpPr txBox="1"/>
          <p:nvPr/>
        </p:nvSpPr>
        <p:spPr>
          <a:xfrm>
            <a:off x="12938456" y="5138102"/>
            <a:ext cx="761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a:solidFill>
                  <a:schemeClr val="dk2"/>
                </a:solidFill>
                <a:latin typeface="Arial"/>
                <a:ea typeface="Arial"/>
                <a:cs typeface="Arial"/>
                <a:sym typeface="Arial"/>
              </a:rPr>
              <a:t>Primary</a:t>
            </a:r>
            <a:endParaRPr/>
          </a:p>
        </p:txBody>
      </p:sp>
      <p:sp>
        <p:nvSpPr>
          <p:cNvPr id="1036" name="Google Shape;1036;g24fb561eddc_0_1731"/>
          <p:cNvSpPr txBox="1"/>
          <p:nvPr/>
        </p:nvSpPr>
        <p:spPr>
          <a:xfrm>
            <a:off x="13689834" y="5403452"/>
            <a:ext cx="761700" cy="215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a:solidFill>
                  <a:schemeClr val="dk2"/>
                </a:solidFill>
                <a:latin typeface="Arial"/>
                <a:ea typeface="Arial"/>
                <a:cs typeface="Arial"/>
                <a:sym typeface="Arial"/>
              </a:rPr>
              <a:t>Secondary</a:t>
            </a:r>
            <a:endParaRPr/>
          </a:p>
        </p:txBody>
      </p:sp>
      <p:sp>
        <p:nvSpPr>
          <p:cNvPr id="1037" name="Google Shape;1037;g24fb561eddc_0_1731"/>
          <p:cNvSpPr/>
          <p:nvPr/>
        </p:nvSpPr>
        <p:spPr>
          <a:xfrm>
            <a:off x="12659614" y="5173164"/>
            <a:ext cx="137400" cy="13740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8" name="Google Shape;1038;g24fb561eddc_0_1731"/>
          <p:cNvSpPr/>
          <p:nvPr/>
        </p:nvSpPr>
        <p:spPr>
          <a:xfrm>
            <a:off x="12842494" y="5173164"/>
            <a:ext cx="137400" cy="137400"/>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9" name="Google Shape;1039;g24fb561eddc_0_1731"/>
          <p:cNvSpPr txBox="1"/>
          <p:nvPr>
            <p:ph idx="1" type="body"/>
          </p:nvPr>
        </p:nvSpPr>
        <p:spPr>
          <a:xfrm>
            <a:off x="4475350" y="1704975"/>
            <a:ext cx="7215300" cy="4504200"/>
          </a:xfrm>
          <a:prstGeom prst="rect">
            <a:avLst/>
          </a:prstGeom>
          <a:noFill/>
          <a:ln>
            <a:noFill/>
          </a:ln>
        </p:spPr>
        <p:txBody>
          <a:bodyPr anchorCtr="0" anchor="t" bIns="45700" lIns="91425" spcFirstLastPara="1" rIns="91425" wrap="square" tIns="45700">
            <a:normAutofit/>
          </a:bodyPr>
          <a:lstStyle>
            <a:lvl1pPr indent="-228600" lvl="0" marL="457200" rtl="0" algn="l">
              <a:lnSpc>
                <a:spcPct val="110000"/>
              </a:lnSpc>
              <a:spcBef>
                <a:spcPts val="0"/>
              </a:spcBef>
              <a:spcAft>
                <a:spcPts val="0"/>
              </a:spcAft>
              <a:buSzPts val="1800"/>
              <a:buNone/>
              <a:defRPr sz="1800">
                <a:solidFill>
                  <a:schemeClr val="dk2"/>
                </a:solidFill>
                <a:latin typeface="Arial"/>
                <a:ea typeface="Arial"/>
                <a:cs typeface="Arial"/>
                <a:sym typeface="Arial"/>
              </a:defRPr>
            </a:lvl1pPr>
            <a:lvl2pPr indent="-228600" lvl="1" marL="914400" rtl="0" algn="l">
              <a:lnSpc>
                <a:spcPct val="90000"/>
              </a:lnSpc>
              <a:spcBef>
                <a:spcPts val="500"/>
              </a:spcBef>
              <a:spcAft>
                <a:spcPts val="0"/>
              </a:spcAft>
              <a:buSzPts val="1000"/>
              <a:buNone/>
              <a:defRPr sz="1000">
                <a:solidFill>
                  <a:schemeClr val="accent4"/>
                </a:solidFill>
                <a:latin typeface="Arial"/>
                <a:ea typeface="Arial"/>
                <a:cs typeface="Arial"/>
                <a:sym typeface="Arial"/>
              </a:defRPr>
            </a:lvl2pPr>
            <a:lvl3pPr indent="-228600" lvl="2" marL="1371600" rtl="0" algn="l">
              <a:lnSpc>
                <a:spcPct val="90000"/>
              </a:lnSpc>
              <a:spcBef>
                <a:spcPts val="500"/>
              </a:spcBef>
              <a:spcAft>
                <a:spcPts val="0"/>
              </a:spcAft>
              <a:buSzPts val="1000"/>
              <a:buNone/>
              <a:defRPr sz="1000">
                <a:solidFill>
                  <a:schemeClr val="accent4"/>
                </a:solidFill>
                <a:latin typeface="Arial"/>
                <a:ea typeface="Arial"/>
                <a:cs typeface="Arial"/>
                <a:sym typeface="Arial"/>
              </a:defRPr>
            </a:lvl3pPr>
            <a:lvl4pPr indent="-228600" lvl="3" marL="1828800" rtl="0" algn="l">
              <a:lnSpc>
                <a:spcPct val="90000"/>
              </a:lnSpc>
              <a:spcBef>
                <a:spcPts val="500"/>
              </a:spcBef>
              <a:spcAft>
                <a:spcPts val="0"/>
              </a:spcAft>
              <a:buSzPts val="1000"/>
              <a:buNone/>
              <a:defRPr sz="1000">
                <a:solidFill>
                  <a:schemeClr val="accent4"/>
                </a:solidFill>
                <a:latin typeface="Arial"/>
                <a:ea typeface="Arial"/>
                <a:cs typeface="Arial"/>
                <a:sym typeface="Arial"/>
              </a:defRPr>
            </a:lvl4pPr>
            <a:lvl5pPr indent="-228600" lvl="4" marL="2286000" rtl="0" algn="l">
              <a:lnSpc>
                <a:spcPct val="90000"/>
              </a:lnSpc>
              <a:spcBef>
                <a:spcPts val="500"/>
              </a:spcBef>
              <a:spcAft>
                <a:spcPts val="0"/>
              </a:spcAft>
              <a:buSzPts val="1000"/>
              <a:buNone/>
              <a:defRPr sz="1000">
                <a:solidFill>
                  <a:schemeClr val="accent4"/>
                </a:solidFill>
                <a:latin typeface="Arial"/>
                <a:ea typeface="Arial"/>
                <a:cs typeface="Arial"/>
                <a:sym typeface="Arial"/>
              </a:defRPr>
            </a:lvl5pPr>
            <a:lvl6pPr indent="-342900" lvl="5" marL="2743200" rtl="0" algn="l">
              <a:lnSpc>
                <a:spcPct val="90000"/>
              </a:lnSpc>
              <a:spcBef>
                <a:spcPts val="500"/>
              </a:spcBef>
              <a:spcAft>
                <a:spcPts val="0"/>
              </a:spcAft>
              <a:buClr>
                <a:schemeClr val="dk1"/>
              </a:buClr>
              <a:buSzPts val="1800"/>
              <a:buChar char="•"/>
              <a:defRPr/>
            </a:lvl6pPr>
            <a:lvl7pPr indent="-342900" lvl="6" marL="3200400" rtl="0" algn="l">
              <a:lnSpc>
                <a:spcPct val="90000"/>
              </a:lnSpc>
              <a:spcBef>
                <a:spcPts val="500"/>
              </a:spcBef>
              <a:spcAft>
                <a:spcPts val="0"/>
              </a:spcAft>
              <a:buClr>
                <a:schemeClr val="dk1"/>
              </a:buClr>
              <a:buSzPts val="1800"/>
              <a:buChar char="•"/>
              <a:defRPr/>
            </a:lvl7pPr>
            <a:lvl8pPr indent="-342900" lvl="7" marL="3657600" rtl="0" algn="l">
              <a:lnSpc>
                <a:spcPct val="90000"/>
              </a:lnSpc>
              <a:spcBef>
                <a:spcPts val="500"/>
              </a:spcBef>
              <a:spcAft>
                <a:spcPts val="0"/>
              </a:spcAft>
              <a:buClr>
                <a:schemeClr val="dk1"/>
              </a:buClr>
              <a:buSzPts val="1800"/>
              <a:buChar char="•"/>
              <a:defRPr/>
            </a:lvl8pPr>
            <a:lvl9pPr indent="-342900" lvl="8" marL="4114800" rtl="0" algn="l">
              <a:lnSpc>
                <a:spcPct val="90000"/>
              </a:lnSpc>
              <a:spcBef>
                <a:spcPts val="500"/>
              </a:spcBef>
              <a:spcAft>
                <a:spcPts val="0"/>
              </a:spcAft>
              <a:buClr>
                <a:schemeClr val="dk1"/>
              </a:buClr>
              <a:buSzPts val="1800"/>
              <a:buChar char="•"/>
              <a:defRPr/>
            </a:lvl9pPr>
          </a:lstStyle>
          <a:p/>
        </p:txBody>
      </p:sp>
      <p:sp>
        <p:nvSpPr>
          <p:cNvPr id="1040" name="Google Shape;1040;g24fb561eddc_0_1731"/>
          <p:cNvSpPr/>
          <p:nvPr/>
        </p:nvSpPr>
        <p:spPr>
          <a:xfrm>
            <a:off x="4336619" y="6250921"/>
            <a:ext cx="2656500" cy="2154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b="0" lang="en-GB" sz="800">
                <a:solidFill>
                  <a:srgbClr val="A5A5A5"/>
                </a:solidFill>
                <a:latin typeface="Arial"/>
                <a:ea typeface="Arial"/>
                <a:cs typeface="Arial"/>
                <a:sym typeface="Arial"/>
              </a:rPr>
              <a:t>17 December 2020 Orion Health Group of Companies</a:t>
            </a:r>
            <a:endParaRPr/>
          </a:p>
        </p:txBody>
      </p:sp>
      <p:sp>
        <p:nvSpPr>
          <p:cNvPr id="1041" name="Google Shape;1041;g24fb561eddc_0_1731"/>
          <p:cNvSpPr/>
          <p:nvPr/>
        </p:nvSpPr>
        <p:spPr>
          <a:xfrm>
            <a:off x="4357559" y="6250921"/>
            <a:ext cx="660000" cy="2151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42" name="Google Shape;1042;g24fb561eddc_0_1731"/>
          <p:cNvSpPr txBox="1"/>
          <p:nvPr/>
        </p:nvSpPr>
        <p:spPr>
          <a:xfrm>
            <a:off x="4389517" y="6250921"/>
            <a:ext cx="417000" cy="188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b="0" i="0" lang="en-GB" sz="800">
                <a:solidFill>
                  <a:srgbClr val="A5A5A5"/>
                </a:solidFill>
                <a:latin typeface="Arial"/>
                <a:ea typeface="Arial"/>
                <a:cs typeface="Arial"/>
                <a:sym typeface="Arial"/>
              </a:rPr>
              <a:t>‹#›</a:t>
            </a:fld>
            <a:endParaRPr b="0" i="0" sz="800">
              <a:solidFill>
                <a:srgbClr val="A5A5A5"/>
              </a:solidFill>
              <a:latin typeface="Arial"/>
              <a:ea typeface="Arial"/>
              <a:cs typeface="Arial"/>
              <a:sym typeface="Aria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050" name="Shape 1050"/>
        <p:cNvGrpSpPr/>
        <p:nvPr/>
      </p:nvGrpSpPr>
      <p:grpSpPr>
        <a:xfrm>
          <a:off x="0" y="0"/>
          <a:ext cx="0" cy="0"/>
          <a:chOff x="0" y="0"/>
          <a:chExt cx="0" cy="0"/>
        </a:xfrm>
      </p:grpSpPr>
      <p:sp>
        <p:nvSpPr>
          <p:cNvPr id="1051" name="Google Shape;1051;g24fb561eddc_0_3767"/>
          <p:cNvSpPr txBox="1"/>
          <p:nvPr>
            <p:ph type="ctrTitle"/>
          </p:nvPr>
        </p:nvSpPr>
        <p:spPr>
          <a:xfrm>
            <a:off x="775855" y="415641"/>
            <a:ext cx="8356200" cy="2387700"/>
          </a:xfrm>
          <a:prstGeom prst="rect">
            <a:avLst/>
          </a:prstGeom>
          <a:noFill/>
          <a:ln>
            <a:noFill/>
          </a:ln>
        </p:spPr>
        <p:txBody>
          <a:bodyPr anchorCtr="0" anchor="t" bIns="45700" lIns="91425" spcFirstLastPara="1" rIns="91425" wrap="square" tIns="45700">
            <a:normAutofit/>
          </a:bodyPr>
          <a:lstStyle>
            <a:lvl1pPr lvl="0" rt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52" name="Google Shape;1052;g24fb561eddc_0_3767"/>
          <p:cNvSpPr txBox="1"/>
          <p:nvPr>
            <p:ph idx="1" type="subTitle"/>
          </p:nvPr>
        </p:nvSpPr>
        <p:spPr>
          <a:xfrm>
            <a:off x="787730" y="5106389"/>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1053" name="Google Shape;1053;g24fb561eddc_0_3767"/>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1054" name="Google Shape;1054;g24fb561eddc_0_3767"/>
          <p:cNvSpPr/>
          <p:nvPr>
            <p:ph idx="2" type="pic"/>
          </p:nvPr>
        </p:nvSpPr>
        <p:spPr>
          <a:xfrm flipH="1">
            <a:off x="3811500" y="1531938"/>
            <a:ext cx="8380500" cy="5326200"/>
          </a:xfrm>
          <a:prstGeom prst="snip1Rect">
            <a:avLst>
              <a:gd fmla="val 17559" name="adj"/>
            </a:avLst>
          </a:prstGeom>
          <a:noFill/>
          <a:ln>
            <a:noFill/>
          </a:ln>
        </p:spPr>
      </p:sp>
      <p:sp>
        <p:nvSpPr>
          <p:cNvPr id="1055" name="Google Shape;1055;g24fb561eddc_0_3767"/>
          <p:cNvSpPr txBox="1"/>
          <p:nvPr>
            <p:ph idx="3" type="subTitle"/>
          </p:nvPr>
        </p:nvSpPr>
        <p:spPr>
          <a:xfrm>
            <a:off x="787730" y="5403264"/>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 Slide_1">
    <p:bg>
      <p:bgPr>
        <a:solidFill>
          <a:srgbClr val="D6D6D6"/>
        </a:solidFill>
      </p:bgPr>
    </p:bg>
    <p:spTree>
      <p:nvGrpSpPr>
        <p:cNvPr id="1056" name="Shape 1056"/>
        <p:cNvGrpSpPr/>
        <p:nvPr/>
      </p:nvGrpSpPr>
      <p:grpSpPr>
        <a:xfrm>
          <a:off x="0" y="0"/>
          <a:ext cx="0" cy="0"/>
          <a:chOff x="0" y="0"/>
          <a:chExt cx="0" cy="0"/>
        </a:xfrm>
      </p:grpSpPr>
      <p:sp>
        <p:nvSpPr>
          <p:cNvPr id="1057" name="Google Shape;1057;g24fb561eddc_0_3773"/>
          <p:cNvSpPr/>
          <p:nvPr>
            <p:ph idx="2" type="pic"/>
          </p:nvPr>
        </p:nvSpPr>
        <p:spPr>
          <a:xfrm>
            <a:off x="0" y="614875"/>
            <a:ext cx="5495400" cy="6243300"/>
          </a:xfrm>
          <a:prstGeom prst="snip1Rect">
            <a:avLst>
              <a:gd fmla="val 17559" name="adj"/>
            </a:avLst>
          </a:prstGeom>
          <a:noFill/>
          <a:ln>
            <a:noFill/>
          </a:ln>
        </p:spPr>
      </p:sp>
      <p:sp>
        <p:nvSpPr>
          <p:cNvPr id="1058" name="Google Shape;1058;g24fb561eddc_0_3773"/>
          <p:cNvSpPr txBox="1"/>
          <p:nvPr>
            <p:ph type="ctrTitle"/>
          </p:nvPr>
        </p:nvSpPr>
        <p:spPr>
          <a:xfrm>
            <a:off x="6004075" y="2106575"/>
            <a:ext cx="5395200" cy="2581800"/>
          </a:xfrm>
          <a:prstGeom prst="rect">
            <a:avLst/>
          </a:prstGeom>
          <a:noFill/>
          <a:ln>
            <a:noFill/>
          </a:ln>
        </p:spPr>
        <p:txBody>
          <a:bodyPr anchorCtr="0" anchor="t" bIns="45700" lIns="91425" spcFirstLastPara="1" rIns="91425" wrap="square" tIns="45700">
            <a:normAutofit/>
          </a:bodyPr>
          <a:lstStyle>
            <a:lvl1pPr lvl="0" rt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1059" name="Google Shape;1059;g24fb561eddc_0_3773"/>
          <p:cNvSpPr txBox="1"/>
          <p:nvPr>
            <p:ph idx="1" type="subTitle"/>
          </p:nvPr>
        </p:nvSpPr>
        <p:spPr>
          <a:xfrm>
            <a:off x="5995040" y="5777602"/>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1060" name="Google Shape;1060;g24fb561eddc_0_3773"/>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1061" name="Google Shape;1061;g24fb561eddc_0_3773"/>
          <p:cNvSpPr txBox="1"/>
          <p:nvPr>
            <p:ph idx="3" type="subTitle"/>
          </p:nvPr>
        </p:nvSpPr>
        <p:spPr>
          <a:xfrm>
            <a:off x="5995040" y="6074477"/>
            <a:ext cx="2359200" cy="2970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rtl="0"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rtl="0"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rtl="0"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rtl="0"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
        <p:nvSpPr>
          <p:cNvPr id="1062" name="Google Shape;1062;g24fb561eddc_0_3773"/>
          <p:cNvSpPr/>
          <p:nvPr/>
        </p:nvSpPr>
        <p:spPr>
          <a:xfrm>
            <a:off x="9839150" y="6114875"/>
            <a:ext cx="1660200" cy="54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White">
  <p:cSld name="Text &amp; Image 3 White">
    <p:spTree>
      <p:nvGrpSpPr>
        <p:cNvPr id="149" name="Shape 149"/>
        <p:cNvGrpSpPr/>
        <p:nvPr/>
      </p:nvGrpSpPr>
      <p:grpSpPr>
        <a:xfrm>
          <a:off x="0" y="0"/>
          <a:ext cx="0" cy="0"/>
          <a:chOff x="0" y="0"/>
          <a:chExt cx="0" cy="0"/>
        </a:xfrm>
      </p:grpSpPr>
      <p:sp>
        <p:nvSpPr>
          <p:cNvPr id="150" name="Google Shape;150;p36"/>
          <p:cNvSpPr/>
          <p:nvPr>
            <p:ph idx="2" type="pic"/>
          </p:nvPr>
        </p:nvSpPr>
        <p:spPr>
          <a:xfrm>
            <a:off x="1" y="983848"/>
            <a:ext cx="5220181" cy="5874151"/>
          </a:xfrm>
          <a:prstGeom prst="snip1Rect">
            <a:avLst>
              <a:gd fmla="val 21720" name="adj"/>
            </a:avLst>
          </a:prstGeom>
          <a:noFill/>
          <a:ln>
            <a:noFill/>
          </a:ln>
        </p:spPr>
      </p:sp>
      <p:sp>
        <p:nvSpPr>
          <p:cNvPr id="151" name="Google Shape;151;p36"/>
          <p:cNvSpPr txBox="1"/>
          <p:nvPr>
            <p:ph type="title"/>
          </p:nvPr>
        </p:nvSpPr>
        <p:spPr>
          <a:xfrm>
            <a:off x="6000999" y="504700"/>
            <a:ext cx="5311525"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52" name="Google Shape;152;p36"/>
          <p:cNvSpPr txBox="1"/>
          <p:nvPr>
            <p:ph idx="1" type="body"/>
          </p:nvPr>
        </p:nvSpPr>
        <p:spPr>
          <a:xfrm>
            <a:off x="6000999" y="2974694"/>
            <a:ext cx="5311525" cy="28942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53" name="Google Shape;153;p36"/>
          <p:cNvSpPr txBox="1"/>
          <p:nvPr>
            <p:ph idx="3" type="body"/>
          </p:nvPr>
        </p:nvSpPr>
        <p:spPr>
          <a:xfrm>
            <a:off x="6000998" y="2232560"/>
            <a:ext cx="5311525" cy="66111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1063" name="Shape 1063"/>
        <p:cNvGrpSpPr/>
        <p:nvPr/>
      </p:nvGrpSpPr>
      <p:grpSpPr>
        <a:xfrm>
          <a:off x="0" y="0"/>
          <a:ext cx="0" cy="0"/>
          <a:chOff x="0" y="0"/>
          <a:chExt cx="0" cy="0"/>
        </a:xfrm>
      </p:grpSpPr>
      <p:sp>
        <p:nvSpPr>
          <p:cNvPr id="1064" name="Google Shape;1064;g24fb561eddc_0_3780"/>
          <p:cNvSpPr txBox="1"/>
          <p:nvPr>
            <p:ph idx="1" type="body"/>
          </p:nvPr>
        </p:nvSpPr>
        <p:spPr>
          <a:xfrm>
            <a:off x="2048775" y="1714651"/>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65" name="Google Shape;1065;g24fb561eddc_0_3780"/>
          <p:cNvSpPr txBox="1"/>
          <p:nvPr>
            <p:ph idx="2" type="body"/>
          </p:nvPr>
        </p:nvSpPr>
        <p:spPr>
          <a:xfrm>
            <a:off x="2048775" y="2740567"/>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66" name="Google Shape;1066;g24fb561eddc_0_3780"/>
          <p:cNvSpPr txBox="1"/>
          <p:nvPr>
            <p:ph idx="3" type="body"/>
          </p:nvPr>
        </p:nvSpPr>
        <p:spPr>
          <a:xfrm>
            <a:off x="781231" y="2740567"/>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1067" name="Google Shape;1067;g24fb561eddc_0_3780"/>
          <p:cNvSpPr txBox="1"/>
          <p:nvPr>
            <p:ph idx="4" type="body"/>
          </p:nvPr>
        </p:nvSpPr>
        <p:spPr>
          <a:xfrm>
            <a:off x="781232" y="1714651"/>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1068" name="Google Shape;1068;g24fb561eddc_0_3780"/>
          <p:cNvSpPr txBox="1"/>
          <p:nvPr>
            <p:ph idx="5" type="body"/>
          </p:nvPr>
        </p:nvSpPr>
        <p:spPr>
          <a:xfrm>
            <a:off x="2048775" y="3766483"/>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69" name="Google Shape;1069;g24fb561eddc_0_3780"/>
          <p:cNvSpPr txBox="1"/>
          <p:nvPr>
            <p:ph idx="6" type="body"/>
          </p:nvPr>
        </p:nvSpPr>
        <p:spPr>
          <a:xfrm>
            <a:off x="2048775" y="4792399"/>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70" name="Google Shape;1070;g24fb561eddc_0_3780"/>
          <p:cNvSpPr txBox="1"/>
          <p:nvPr>
            <p:ph idx="7" type="body"/>
          </p:nvPr>
        </p:nvSpPr>
        <p:spPr>
          <a:xfrm>
            <a:off x="781231" y="4792399"/>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1071" name="Google Shape;1071;g24fb561eddc_0_3780"/>
          <p:cNvSpPr txBox="1"/>
          <p:nvPr>
            <p:ph idx="8" type="body"/>
          </p:nvPr>
        </p:nvSpPr>
        <p:spPr>
          <a:xfrm>
            <a:off x="781232" y="3766483"/>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1072" name="Google Shape;1072;g24fb561eddc_0_3780"/>
          <p:cNvCxnSpPr/>
          <p:nvPr/>
        </p:nvCxnSpPr>
        <p:spPr>
          <a:xfrm>
            <a:off x="869795" y="2501688"/>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1073" name="Google Shape;1073;g24fb561eddc_0_3780"/>
          <p:cNvCxnSpPr/>
          <p:nvPr/>
        </p:nvCxnSpPr>
        <p:spPr>
          <a:xfrm>
            <a:off x="869795" y="3527600"/>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1074" name="Google Shape;1074;g24fb561eddc_0_3780"/>
          <p:cNvCxnSpPr/>
          <p:nvPr/>
        </p:nvCxnSpPr>
        <p:spPr>
          <a:xfrm>
            <a:off x="869795" y="4553512"/>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1075" name="Google Shape;1075;g24fb561eddc_0_3780"/>
          <p:cNvCxnSpPr/>
          <p:nvPr/>
        </p:nvCxnSpPr>
        <p:spPr>
          <a:xfrm>
            <a:off x="869795" y="5579424"/>
            <a:ext cx="4739400" cy="0"/>
          </a:xfrm>
          <a:prstGeom prst="straightConnector1">
            <a:avLst/>
          </a:prstGeom>
          <a:noFill/>
          <a:ln cap="flat" cmpd="sng" w="19050">
            <a:solidFill>
              <a:srgbClr val="FF5F00"/>
            </a:solidFill>
            <a:prstDash val="solid"/>
            <a:miter lim="800000"/>
            <a:headEnd len="sm" w="sm" type="none"/>
            <a:tailEnd len="sm" w="sm" type="none"/>
          </a:ln>
        </p:spPr>
      </p:cxnSp>
      <p:sp>
        <p:nvSpPr>
          <p:cNvPr id="1076" name="Google Shape;1076;g24fb561eddc_0_3780"/>
          <p:cNvSpPr txBox="1"/>
          <p:nvPr>
            <p:ph idx="9" type="body"/>
          </p:nvPr>
        </p:nvSpPr>
        <p:spPr>
          <a:xfrm>
            <a:off x="7713593" y="1714651"/>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77" name="Google Shape;1077;g24fb561eddc_0_3780"/>
          <p:cNvSpPr txBox="1"/>
          <p:nvPr>
            <p:ph idx="13" type="body"/>
          </p:nvPr>
        </p:nvSpPr>
        <p:spPr>
          <a:xfrm>
            <a:off x="7713593" y="2740567"/>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78" name="Google Shape;1078;g24fb561eddc_0_3780"/>
          <p:cNvSpPr txBox="1"/>
          <p:nvPr>
            <p:ph idx="14" type="body"/>
          </p:nvPr>
        </p:nvSpPr>
        <p:spPr>
          <a:xfrm>
            <a:off x="6457200" y="2740567"/>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1079" name="Google Shape;1079;g24fb561eddc_0_3780"/>
          <p:cNvSpPr txBox="1"/>
          <p:nvPr>
            <p:ph idx="15" type="body"/>
          </p:nvPr>
        </p:nvSpPr>
        <p:spPr>
          <a:xfrm>
            <a:off x="6457201" y="1714651"/>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1080" name="Google Shape;1080;g24fb561eddc_0_3780"/>
          <p:cNvSpPr txBox="1"/>
          <p:nvPr>
            <p:ph idx="16" type="body"/>
          </p:nvPr>
        </p:nvSpPr>
        <p:spPr>
          <a:xfrm>
            <a:off x="7713593" y="3766483"/>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81" name="Google Shape;1081;g24fb561eddc_0_3780"/>
          <p:cNvSpPr txBox="1"/>
          <p:nvPr>
            <p:ph idx="17" type="body"/>
          </p:nvPr>
        </p:nvSpPr>
        <p:spPr>
          <a:xfrm>
            <a:off x="7713593" y="4792399"/>
            <a:ext cx="36633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082" name="Google Shape;1082;g24fb561eddc_0_3780"/>
          <p:cNvSpPr txBox="1"/>
          <p:nvPr>
            <p:ph idx="18" type="body"/>
          </p:nvPr>
        </p:nvSpPr>
        <p:spPr>
          <a:xfrm>
            <a:off x="6457200" y="4792399"/>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1083" name="Google Shape;1083;g24fb561eddc_0_3780"/>
          <p:cNvSpPr txBox="1"/>
          <p:nvPr>
            <p:ph idx="19" type="body"/>
          </p:nvPr>
        </p:nvSpPr>
        <p:spPr>
          <a:xfrm>
            <a:off x="6457201" y="3766483"/>
            <a:ext cx="1125600" cy="775800"/>
          </a:xfrm>
          <a:prstGeom prst="rect">
            <a:avLst/>
          </a:prstGeom>
          <a:noFill/>
          <a:ln>
            <a:noFill/>
          </a:ln>
        </p:spPr>
        <p:txBody>
          <a:bodyPr anchorCtr="0" anchor="t" bIns="45700" lIns="91425" spcFirstLastPara="1" rIns="91425" wrap="square" tIns="45700">
            <a:noAutofit/>
          </a:bodyPr>
          <a:lstStyle>
            <a:lvl1pPr indent="-228600" lvl="0" marL="457200" rtl="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rtl="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rtl="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rtl="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1084" name="Google Shape;1084;g24fb561eddc_0_3780"/>
          <p:cNvCxnSpPr/>
          <p:nvPr/>
        </p:nvCxnSpPr>
        <p:spPr>
          <a:xfrm>
            <a:off x="6534613" y="2501688"/>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1085" name="Google Shape;1085;g24fb561eddc_0_3780"/>
          <p:cNvCxnSpPr/>
          <p:nvPr/>
        </p:nvCxnSpPr>
        <p:spPr>
          <a:xfrm>
            <a:off x="6534613" y="3527600"/>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1086" name="Google Shape;1086;g24fb561eddc_0_3780"/>
          <p:cNvCxnSpPr/>
          <p:nvPr/>
        </p:nvCxnSpPr>
        <p:spPr>
          <a:xfrm>
            <a:off x="6534613" y="4553512"/>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1087" name="Google Shape;1087;g24fb561eddc_0_3780"/>
          <p:cNvCxnSpPr/>
          <p:nvPr/>
        </p:nvCxnSpPr>
        <p:spPr>
          <a:xfrm>
            <a:off x="6534613" y="5579424"/>
            <a:ext cx="4739400" cy="0"/>
          </a:xfrm>
          <a:prstGeom prst="straightConnector1">
            <a:avLst/>
          </a:prstGeom>
          <a:noFill/>
          <a:ln cap="flat" cmpd="sng" w="19050">
            <a:solidFill>
              <a:srgbClr val="FF5F00"/>
            </a:solidFill>
            <a:prstDash val="solid"/>
            <a:miter lim="800000"/>
            <a:headEnd len="sm" w="sm" type="none"/>
            <a:tailEnd len="sm" w="sm" type="none"/>
          </a:ln>
        </p:spPr>
      </p:cxnSp>
      <p:sp>
        <p:nvSpPr>
          <p:cNvPr id="1088" name="Google Shape;1088;g24fb561eddc_0_3780"/>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SzPts val="1100"/>
              <a:buNone/>
            </a:pPr>
            <a:r>
              <a:rPr b="1" lang="en-GB" sz="1200">
                <a:solidFill>
                  <a:schemeClr val="accent2"/>
                </a:solidFill>
                <a:latin typeface="Nunito Sans"/>
                <a:ea typeface="Nunito Sans"/>
                <a:cs typeface="Nunito Sans"/>
                <a:sym typeface="Nunito Sans"/>
              </a:rPr>
              <a:t>A G E N D A</a:t>
            </a:r>
            <a:endParaRPr sz="1500">
              <a:solidFill>
                <a:schemeClr val="accent2"/>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s slide">
  <p:cSld name="Speakers slide">
    <p:bg>
      <p:bgPr>
        <a:solidFill>
          <a:srgbClr val="D6D6D6"/>
        </a:solidFill>
      </p:bgPr>
    </p:bg>
    <p:spTree>
      <p:nvGrpSpPr>
        <p:cNvPr id="1089" name="Shape 1089"/>
        <p:cNvGrpSpPr/>
        <p:nvPr/>
      </p:nvGrpSpPr>
      <p:grpSpPr>
        <a:xfrm>
          <a:off x="0" y="0"/>
          <a:ext cx="0" cy="0"/>
          <a:chOff x="0" y="0"/>
          <a:chExt cx="0" cy="0"/>
        </a:xfrm>
      </p:grpSpPr>
      <p:sp>
        <p:nvSpPr>
          <p:cNvPr id="1090" name="Google Shape;1090;g24fb561eddc_0_3806"/>
          <p:cNvSpPr txBox="1"/>
          <p:nvPr>
            <p:ph idx="1" type="body"/>
          </p:nvPr>
        </p:nvSpPr>
        <p:spPr>
          <a:xfrm>
            <a:off x="2233561" y="1540140"/>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1091" name="Google Shape;1091;g24fb561eddc_0_3806"/>
          <p:cNvCxnSpPr/>
          <p:nvPr/>
        </p:nvCxnSpPr>
        <p:spPr>
          <a:xfrm>
            <a:off x="1260088" y="2260271"/>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1092" name="Google Shape;1092;g24fb561eddc_0_3806"/>
          <p:cNvSpPr/>
          <p:nvPr>
            <p:ph idx="2" type="pic"/>
          </p:nvPr>
        </p:nvSpPr>
        <p:spPr>
          <a:xfrm>
            <a:off x="869795" y="1525711"/>
            <a:ext cx="1188000" cy="1188000"/>
          </a:xfrm>
          <a:prstGeom prst="ellipse">
            <a:avLst/>
          </a:prstGeom>
          <a:noFill/>
          <a:ln>
            <a:noFill/>
          </a:ln>
        </p:spPr>
      </p:sp>
      <p:sp>
        <p:nvSpPr>
          <p:cNvPr id="1093" name="Google Shape;1093;g24fb561eddc_0_3806"/>
          <p:cNvSpPr txBox="1"/>
          <p:nvPr>
            <p:ph idx="3" type="body"/>
          </p:nvPr>
        </p:nvSpPr>
        <p:spPr>
          <a:xfrm>
            <a:off x="2233561" y="4678754"/>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1094" name="Google Shape;1094;g24fb561eddc_0_3806"/>
          <p:cNvCxnSpPr/>
          <p:nvPr/>
        </p:nvCxnSpPr>
        <p:spPr>
          <a:xfrm>
            <a:off x="1260088" y="5398885"/>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1095" name="Google Shape;1095;g24fb561eddc_0_3806"/>
          <p:cNvSpPr/>
          <p:nvPr>
            <p:ph idx="4" type="pic"/>
          </p:nvPr>
        </p:nvSpPr>
        <p:spPr>
          <a:xfrm>
            <a:off x="869795" y="4664325"/>
            <a:ext cx="1188000" cy="1188000"/>
          </a:xfrm>
          <a:prstGeom prst="ellipse">
            <a:avLst/>
          </a:prstGeom>
          <a:noFill/>
          <a:ln>
            <a:noFill/>
          </a:ln>
        </p:spPr>
      </p:sp>
      <p:sp>
        <p:nvSpPr>
          <p:cNvPr id="1096" name="Google Shape;1096;g24fb561eddc_0_3806"/>
          <p:cNvSpPr txBox="1"/>
          <p:nvPr>
            <p:ph idx="5" type="body"/>
          </p:nvPr>
        </p:nvSpPr>
        <p:spPr>
          <a:xfrm>
            <a:off x="2233561" y="3114437"/>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1097" name="Google Shape;1097;g24fb561eddc_0_3806"/>
          <p:cNvCxnSpPr/>
          <p:nvPr/>
        </p:nvCxnSpPr>
        <p:spPr>
          <a:xfrm>
            <a:off x="1260088" y="3834568"/>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1098" name="Google Shape;1098;g24fb561eddc_0_3806"/>
          <p:cNvSpPr/>
          <p:nvPr>
            <p:ph idx="6" type="pic"/>
          </p:nvPr>
        </p:nvSpPr>
        <p:spPr>
          <a:xfrm>
            <a:off x="869795" y="3100008"/>
            <a:ext cx="1188000" cy="1188000"/>
          </a:xfrm>
          <a:prstGeom prst="ellipse">
            <a:avLst/>
          </a:prstGeom>
          <a:noFill/>
          <a:ln>
            <a:noFill/>
          </a:ln>
        </p:spPr>
      </p:sp>
      <p:sp>
        <p:nvSpPr>
          <p:cNvPr id="1099" name="Google Shape;1099;g24fb561eddc_0_3806"/>
          <p:cNvSpPr txBox="1"/>
          <p:nvPr>
            <p:ph idx="7" type="body"/>
          </p:nvPr>
        </p:nvSpPr>
        <p:spPr>
          <a:xfrm>
            <a:off x="7920683" y="1540140"/>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1100" name="Google Shape;1100;g24fb561eddc_0_3806"/>
          <p:cNvCxnSpPr/>
          <p:nvPr/>
        </p:nvCxnSpPr>
        <p:spPr>
          <a:xfrm>
            <a:off x="6947210" y="2260271"/>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1101" name="Google Shape;1101;g24fb561eddc_0_3806"/>
          <p:cNvSpPr/>
          <p:nvPr>
            <p:ph idx="8" type="pic"/>
          </p:nvPr>
        </p:nvSpPr>
        <p:spPr>
          <a:xfrm>
            <a:off x="6556917" y="1525711"/>
            <a:ext cx="1188000" cy="1188000"/>
          </a:xfrm>
          <a:prstGeom prst="ellipse">
            <a:avLst/>
          </a:prstGeom>
          <a:noFill/>
          <a:ln>
            <a:noFill/>
          </a:ln>
        </p:spPr>
      </p:sp>
      <p:sp>
        <p:nvSpPr>
          <p:cNvPr id="1102" name="Google Shape;1102;g24fb561eddc_0_3806"/>
          <p:cNvSpPr txBox="1"/>
          <p:nvPr>
            <p:ph idx="9" type="body"/>
          </p:nvPr>
        </p:nvSpPr>
        <p:spPr>
          <a:xfrm>
            <a:off x="7920683" y="4678754"/>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1103" name="Google Shape;1103;g24fb561eddc_0_3806"/>
          <p:cNvCxnSpPr/>
          <p:nvPr/>
        </p:nvCxnSpPr>
        <p:spPr>
          <a:xfrm>
            <a:off x="6947210" y="5398885"/>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1104" name="Google Shape;1104;g24fb561eddc_0_3806"/>
          <p:cNvSpPr/>
          <p:nvPr>
            <p:ph idx="13" type="pic"/>
          </p:nvPr>
        </p:nvSpPr>
        <p:spPr>
          <a:xfrm>
            <a:off x="6556917" y="4664325"/>
            <a:ext cx="1188000" cy="1188000"/>
          </a:xfrm>
          <a:prstGeom prst="ellipse">
            <a:avLst/>
          </a:prstGeom>
          <a:noFill/>
          <a:ln>
            <a:noFill/>
          </a:ln>
        </p:spPr>
      </p:sp>
      <p:sp>
        <p:nvSpPr>
          <p:cNvPr id="1105" name="Google Shape;1105;g24fb561eddc_0_3806"/>
          <p:cNvSpPr txBox="1"/>
          <p:nvPr>
            <p:ph idx="14" type="body"/>
          </p:nvPr>
        </p:nvSpPr>
        <p:spPr>
          <a:xfrm>
            <a:off x="7920683" y="3114437"/>
            <a:ext cx="3264000" cy="775800"/>
          </a:xfrm>
          <a:prstGeom prst="rect">
            <a:avLst/>
          </a:prstGeom>
          <a:noFill/>
          <a:ln>
            <a:noFill/>
          </a:ln>
        </p:spPr>
        <p:txBody>
          <a:bodyPr anchorCtr="0" anchor="ctr" bIns="45700" lIns="91425" spcFirstLastPara="1" rIns="91425" wrap="square" tIns="45700">
            <a:normAutofit/>
          </a:bodyPr>
          <a:lstStyle>
            <a:lvl1pPr indent="-228600" lvl="0" marL="457200" rtl="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1106" name="Google Shape;1106;g24fb561eddc_0_3806"/>
          <p:cNvCxnSpPr/>
          <p:nvPr/>
        </p:nvCxnSpPr>
        <p:spPr>
          <a:xfrm>
            <a:off x="6947210" y="3834568"/>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1107" name="Google Shape;1107;g24fb561eddc_0_3806"/>
          <p:cNvSpPr/>
          <p:nvPr>
            <p:ph idx="15" type="pic"/>
          </p:nvPr>
        </p:nvSpPr>
        <p:spPr>
          <a:xfrm>
            <a:off x="6556917" y="3100008"/>
            <a:ext cx="1188000" cy="1188000"/>
          </a:xfrm>
          <a:prstGeom prst="ellipse">
            <a:avLst/>
          </a:prstGeom>
          <a:noFill/>
          <a:ln>
            <a:noFill/>
          </a:ln>
        </p:spPr>
      </p:sp>
      <p:sp>
        <p:nvSpPr>
          <p:cNvPr id="1108" name="Google Shape;1108;g24fb561eddc_0_3806"/>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SzPts val="1100"/>
              <a:buNone/>
            </a:pPr>
            <a:r>
              <a:rPr b="1" lang="en-GB" sz="1200">
                <a:solidFill>
                  <a:schemeClr val="accent2"/>
                </a:solidFill>
                <a:latin typeface="Nunito Sans"/>
                <a:ea typeface="Nunito Sans"/>
                <a:cs typeface="Nunito Sans"/>
                <a:sym typeface="Nunito Sans"/>
              </a:rPr>
              <a:t>P R E S E N T E R S</a:t>
            </a:r>
            <a:endParaRPr sz="1500">
              <a:solidFill>
                <a:schemeClr val="accent2"/>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White">
  <p:cSld name="Multipoint Slide White">
    <p:spTree>
      <p:nvGrpSpPr>
        <p:cNvPr id="1109" name="Shape 1109"/>
        <p:cNvGrpSpPr/>
        <p:nvPr/>
      </p:nvGrpSpPr>
      <p:grpSpPr>
        <a:xfrm>
          <a:off x="0" y="0"/>
          <a:ext cx="0" cy="0"/>
          <a:chOff x="0" y="0"/>
          <a:chExt cx="0" cy="0"/>
        </a:xfrm>
      </p:grpSpPr>
      <p:sp>
        <p:nvSpPr>
          <p:cNvPr id="1110" name="Google Shape;1110;g24fb561eddc_0_3826"/>
          <p:cNvSpPr/>
          <p:nvPr/>
        </p:nvSpPr>
        <p:spPr>
          <a:xfrm flipH="1" rot="10800000">
            <a:off x="6288325"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11" name="Google Shape;1111;g24fb561eddc_0_3826"/>
          <p:cNvSpPr/>
          <p:nvPr/>
        </p:nvSpPr>
        <p:spPr>
          <a:xfrm flipH="1" rot="10800000">
            <a:off x="9003930"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12" name="Google Shape;1112;g24fb561eddc_0_3826"/>
          <p:cNvSpPr/>
          <p:nvPr>
            <p:ph idx="2" type="pic"/>
          </p:nvPr>
        </p:nvSpPr>
        <p:spPr>
          <a:xfrm>
            <a:off x="6927207" y="1989802"/>
            <a:ext cx="1003200" cy="1003200"/>
          </a:xfrm>
          <a:prstGeom prst="ellipse">
            <a:avLst/>
          </a:prstGeom>
          <a:noFill/>
          <a:ln>
            <a:noFill/>
          </a:ln>
        </p:spPr>
      </p:sp>
      <p:sp>
        <p:nvSpPr>
          <p:cNvPr id="1113" name="Google Shape;1113;g24fb561eddc_0_3826"/>
          <p:cNvSpPr/>
          <p:nvPr>
            <p:ph idx="3" type="pic"/>
          </p:nvPr>
        </p:nvSpPr>
        <p:spPr>
          <a:xfrm>
            <a:off x="9642812" y="1989802"/>
            <a:ext cx="1003200" cy="1003200"/>
          </a:xfrm>
          <a:prstGeom prst="ellipse">
            <a:avLst/>
          </a:prstGeom>
          <a:noFill/>
          <a:ln>
            <a:noFill/>
          </a:ln>
        </p:spPr>
      </p:sp>
      <p:sp>
        <p:nvSpPr>
          <p:cNvPr id="1114" name="Google Shape;1114;g24fb561eddc_0_3826"/>
          <p:cNvSpPr txBox="1"/>
          <p:nvPr>
            <p:ph idx="1" type="body"/>
          </p:nvPr>
        </p:nvSpPr>
        <p:spPr>
          <a:xfrm>
            <a:off x="644572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115" name="Google Shape;1115;g24fb561eddc_0_3826"/>
          <p:cNvSpPr txBox="1"/>
          <p:nvPr>
            <p:ph idx="4" type="body"/>
          </p:nvPr>
        </p:nvSpPr>
        <p:spPr>
          <a:xfrm>
            <a:off x="9155278"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116" name="Google Shape;1116;g24fb561eddc_0_3826"/>
          <p:cNvSpPr txBox="1"/>
          <p:nvPr>
            <p:ph idx="5" type="body"/>
          </p:nvPr>
        </p:nvSpPr>
        <p:spPr>
          <a:xfrm>
            <a:off x="6445726"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1117" name="Google Shape;1117;g24fb561eddc_0_3826"/>
          <p:cNvSpPr txBox="1"/>
          <p:nvPr>
            <p:ph idx="6" type="body"/>
          </p:nvPr>
        </p:nvSpPr>
        <p:spPr>
          <a:xfrm>
            <a:off x="9155277"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1118" name="Google Shape;1118;g24fb561eddc_0_3826"/>
          <p:cNvSpPr txBox="1"/>
          <p:nvPr>
            <p:ph idx="7" type="body"/>
          </p:nvPr>
        </p:nvSpPr>
        <p:spPr>
          <a:xfrm>
            <a:off x="522361" y="598922"/>
            <a:ext cx="105228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119" name="Google Shape;1119;g24fb561eddc_0_3826"/>
          <p:cNvSpPr/>
          <p:nvPr/>
        </p:nvSpPr>
        <p:spPr>
          <a:xfrm flipH="1" rot="10800000">
            <a:off x="907150"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20" name="Google Shape;1120;g24fb561eddc_0_3826"/>
          <p:cNvSpPr/>
          <p:nvPr/>
        </p:nvSpPr>
        <p:spPr>
          <a:xfrm flipH="1" rot="10800000">
            <a:off x="3622755"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21" name="Google Shape;1121;g24fb561eddc_0_3826"/>
          <p:cNvSpPr/>
          <p:nvPr>
            <p:ph idx="8" type="pic"/>
          </p:nvPr>
        </p:nvSpPr>
        <p:spPr>
          <a:xfrm>
            <a:off x="1546032" y="1989802"/>
            <a:ext cx="1003200" cy="1003200"/>
          </a:xfrm>
          <a:prstGeom prst="ellipse">
            <a:avLst/>
          </a:prstGeom>
          <a:noFill/>
          <a:ln>
            <a:noFill/>
          </a:ln>
        </p:spPr>
      </p:sp>
      <p:sp>
        <p:nvSpPr>
          <p:cNvPr id="1122" name="Google Shape;1122;g24fb561eddc_0_3826"/>
          <p:cNvSpPr/>
          <p:nvPr>
            <p:ph idx="9" type="pic"/>
          </p:nvPr>
        </p:nvSpPr>
        <p:spPr>
          <a:xfrm>
            <a:off x="4261637" y="1989802"/>
            <a:ext cx="1003200" cy="1003200"/>
          </a:xfrm>
          <a:prstGeom prst="ellipse">
            <a:avLst/>
          </a:prstGeom>
          <a:noFill/>
          <a:ln>
            <a:noFill/>
          </a:ln>
        </p:spPr>
      </p:sp>
      <p:sp>
        <p:nvSpPr>
          <p:cNvPr id="1123" name="Google Shape;1123;g24fb561eddc_0_3826"/>
          <p:cNvSpPr txBox="1"/>
          <p:nvPr>
            <p:ph idx="13" type="body"/>
          </p:nvPr>
        </p:nvSpPr>
        <p:spPr>
          <a:xfrm>
            <a:off x="1064551"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124" name="Google Shape;1124;g24fb561eddc_0_3826"/>
          <p:cNvSpPr txBox="1"/>
          <p:nvPr>
            <p:ph idx="14" type="body"/>
          </p:nvPr>
        </p:nvSpPr>
        <p:spPr>
          <a:xfrm>
            <a:off x="3774103"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125" name="Google Shape;1125;g24fb561eddc_0_3826"/>
          <p:cNvSpPr txBox="1"/>
          <p:nvPr>
            <p:ph idx="15" type="body"/>
          </p:nvPr>
        </p:nvSpPr>
        <p:spPr>
          <a:xfrm>
            <a:off x="1064551"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1126" name="Google Shape;1126;g24fb561eddc_0_3826"/>
          <p:cNvSpPr txBox="1"/>
          <p:nvPr>
            <p:ph idx="16" type="body"/>
          </p:nvPr>
        </p:nvSpPr>
        <p:spPr>
          <a:xfrm>
            <a:off x="3774102"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Grey">
  <p:cSld name="Multipoint Slide Grey">
    <p:bg>
      <p:bgPr>
        <a:solidFill>
          <a:srgbClr val="D6D6D6"/>
        </a:solidFill>
      </p:bgPr>
    </p:bg>
    <p:spTree>
      <p:nvGrpSpPr>
        <p:cNvPr id="1127" name="Shape 1127"/>
        <p:cNvGrpSpPr/>
        <p:nvPr/>
      </p:nvGrpSpPr>
      <p:grpSpPr>
        <a:xfrm>
          <a:off x="0" y="0"/>
          <a:ext cx="0" cy="0"/>
          <a:chOff x="0" y="0"/>
          <a:chExt cx="0" cy="0"/>
        </a:xfrm>
      </p:grpSpPr>
      <p:sp>
        <p:nvSpPr>
          <p:cNvPr id="1128" name="Google Shape;1128;g24fb561eddc_0_3844"/>
          <p:cNvSpPr/>
          <p:nvPr/>
        </p:nvSpPr>
        <p:spPr>
          <a:xfrm flipH="1" rot="10800000">
            <a:off x="857117"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Nunito Sans"/>
              <a:ea typeface="Nunito Sans"/>
              <a:cs typeface="Nunito Sans"/>
              <a:sym typeface="Nunito Sans"/>
            </a:endParaRPr>
          </a:p>
        </p:txBody>
      </p:sp>
      <p:sp>
        <p:nvSpPr>
          <p:cNvPr id="1129" name="Google Shape;1129;g24fb561eddc_0_3844"/>
          <p:cNvSpPr/>
          <p:nvPr/>
        </p:nvSpPr>
        <p:spPr>
          <a:xfrm flipH="1" rot="10800000">
            <a:off x="3572721"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0" name="Google Shape;1130;g24fb561eddc_0_3844"/>
          <p:cNvSpPr/>
          <p:nvPr/>
        </p:nvSpPr>
        <p:spPr>
          <a:xfrm flipH="1" rot="10800000">
            <a:off x="6288325"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1" name="Google Shape;1131;g24fb561eddc_0_3844"/>
          <p:cNvSpPr/>
          <p:nvPr/>
        </p:nvSpPr>
        <p:spPr>
          <a:xfrm flipH="1" rot="10800000">
            <a:off x="9003930"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3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2" name="Google Shape;1132;g24fb561eddc_0_3844"/>
          <p:cNvSpPr/>
          <p:nvPr>
            <p:ph idx="2" type="pic"/>
          </p:nvPr>
        </p:nvSpPr>
        <p:spPr>
          <a:xfrm>
            <a:off x="1496612" y="1989802"/>
            <a:ext cx="1003200" cy="1003200"/>
          </a:xfrm>
          <a:prstGeom prst="ellipse">
            <a:avLst/>
          </a:prstGeom>
          <a:noFill/>
          <a:ln>
            <a:noFill/>
          </a:ln>
        </p:spPr>
      </p:sp>
      <p:sp>
        <p:nvSpPr>
          <p:cNvPr id="1133" name="Google Shape;1133;g24fb561eddc_0_3844"/>
          <p:cNvSpPr/>
          <p:nvPr>
            <p:ph idx="3" type="pic"/>
          </p:nvPr>
        </p:nvSpPr>
        <p:spPr>
          <a:xfrm>
            <a:off x="4211604" y="1989802"/>
            <a:ext cx="1003200" cy="1003200"/>
          </a:xfrm>
          <a:prstGeom prst="ellipse">
            <a:avLst/>
          </a:prstGeom>
          <a:noFill/>
          <a:ln>
            <a:noFill/>
          </a:ln>
        </p:spPr>
      </p:sp>
      <p:sp>
        <p:nvSpPr>
          <p:cNvPr id="1134" name="Google Shape;1134;g24fb561eddc_0_3844"/>
          <p:cNvSpPr/>
          <p:nvPr>
            <p:ph idx="4" type="pic"/>
          </p:nvPr>
        </p:nvSpPr>
        <p:spPr>
          <a:xfrm>
            <a:off x="6927207" y="1989802"/>
            <a:ext cx="1003200" cy="1003200"/>
          </a:xfrm>
          <a:prstGeom prst="ellipse">
            <a:avLst/>
          </a:prstGeom>
          <a:noFill/>
          <a:ln>
            <a:noFill/>
          </a:ln>
        </p:spPr>
      </p:sp>
      <p:sp>
        <p:nvSpPr>
          <p:cNvPr id="1135" name="Google Shape;1135;g24fb561eddc_0_3844"/>
          <p:cNvSpPr/>
          <p:nvPr>
            <p:ph idx="5" type="pic"/>
          </p:nvPr>
        </p:nvSpPr>
        <p:spPr>
          <a:xfrm>
            <a:off x="9642812" y="1989802"/>
            <a:ext cx="1003200" cy="1003200"/>
          </a:xfrm>
          <a:prstGeom prst="ellipse">
            <a:avLst/>
          </a:prstGeom>
          <a:noFill/>
          <a:ln>
            <a:noFill/>
          </a:ln>
        </p:spPr>
      </p:sp>
      <p:sp>
        <p:nvSpPr>
          <p:cNvPr id="1136" name="Google Shape;1136;g24fb561eddc_0_3844"/>
          <p:cNvSpPr txBox="1"/>
          <p:nvPr>
            <p:ph idx="1" type="body"/>
          </p:nvPr>
        </p:nvSpPr>
        <p:spPr>
          <a:xfrm>
            <a:off x="101451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37" name="Google Shape;1137;g24fb561eddc_0_3844"/>
          <p:cNvSpPr txBox="1"/>
          <p:nvPr>
            <p:ph idx="6" type="body"/>
          </p:nvPr>
        </p:nvSpPr>
        <p:spPr>
          <a:xfrm>
            <a:off x="3730122"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38" name="Google Shape;1138;g24fb561eddc_0_3844"/>
          <p:cNvSpPr txBox="1"/>
          <p:nvPr>
            <p:ph idx="7" type="body"/>
          </p:nvPr>
        </p:nvSpPr>
        <p:spPr>
          <a:xfrm>
            <a:off x="644572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39" name="Google Shape;1139;g24fb561eddc_0_3844"/>
          <p:cNvSpPr txBox="1"/>
          <p:nvPr>
            <p:ph idx="8" type="body"/>
          </p:nvPr>
        </p:nvSpPr>
        <p:spPr>
          <a:xfrm>
            <a:off x="9155278"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rtl="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40" name="Google Shape;1140;g24fb561eddc_0_3844"/>
          <p:cNvSpPr txBox="1"/>
          <p:nvPr>
            <p:ph idx="9" type="body"/>
          </p:nvPr>
        </p:nvSpPr>
        <p:spPr>
          <a:xfrm>
            <a:off x="1014515"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41" name="Google Shape;1141;g24fb561eddc_0_3844"/>
          <p:cNvSpPr txBox="1"/>
          <p:nvPr>
            <p:ph idx="13" type="body"/>
          </p:nvPr>
        </p:nvSpPr>
        <p:spPr>
          <a:xfrm>
            <a:off x="3730121"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42" name="Google Shape;1142;g24fb561eddc_0_3844"/>
          <p:cNvSpPr txBox="1"/>
          <p:nvPr>
            <p:ph idx="14" type="body"/>
          </p:nvPr>
        </p:nvSpPr>
        <p:spPr>
          <a:xfrm>
            <a:off x="6445726"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43" name="Google Shape;1143;g24fb561eddc_0_3844"/>
          <p:cNvSpPr txBox="1"/>
          <p:nvPr>
            <p:ph idx="15" type="body"/>
          </p:nvPr>
        </p:nvSpPr>
        <p:spPr>
          <a:xfrm>
            <a:off x="9155277" y="3199882"/>
            <a:ext cx="1966200" cy="486600"/>
          </a:xfrm>
          <a:prstGeom prst="rect">
            <a:avLst/>
          </a:prstGeom>
          <a:noFill/>
          <a:ln>
            <a:noFill/>
          </a:ln>
        </p:spPr>
        <p:txBody>
          <a:bodyPr anchorCtr="0" anchor="t" bIns="45700" lIns="91425" spcFirstLastPara="1" rIns="91425" wrap="square" tIns="45700">
            <a:noAutofit/>
          </a:bodyPr>
          <a:lstStyle>
            <a:lvl1pPr indent="-228600" lvl="0" marL="457200" rtl="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44" name="Google Shape;1144;g24fb561eddc_0_3844"/>
          <p:cNvSpPr txBox="1"/>
          <p:nvPr>
            <p:ph idx="16" type="body"/>
          </p:nvPr>
        </p:nvSpPr>
        <p:spPr>
          <a:xfrm>
            <a:off x="772161" y="598922"/>
            <a:ext cx="105228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White">
  <p:cSld name="Text &amp; Image 1 White">
    <p:spTree>
      <p:nvGrpSpPr>
        <p:cNvPr id="1145" name="Shape 1145"/>
        <p:cNvGrpSpPr/>
        <p:nvPr/>
      </p:nvGrpSpPr>
      <p:grpSpPr>
        <a:xfrm>
          <a:off x="0" y="0"/>
          <a:ext cx="0" cy="0"/>
          <a:chOff x="0" y="0"/>
          <a:chExt cx="0" cy="0"/>
        </a:xfrm>
      </p:grpSpPr>
      <p:sp>
        <p:nvSpPr>
          <p:cNvPr id="1146" name="Google Shape;1146;g24fb561eddc_0_3862"/>
          <p:cNvSpPr txBox="1"/>
          <p:nvPr>
            <p:ph type="title"/>
          </p:nvPr>
        </p:nvSpPr>
        <p:spPr>
          <a:xfrm>
            <a:off x="795774" y="801584"/>
            <a:ext cx="4749900" cy="16359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47" name="Google Shape;1147;g24fb561eddc_0_3862"/>
          <p:cNvSpPr/>
          <p:nvPr>
            <p:ph idx="2" type="pic"/>
          </p:nvPr>
        </p:nvSpPr>
        <p:spPr>
          <a:xfrm>
            <a:off x="6094095" y="4765"/>
            <a:ext cx="3230100" cy="3036600"/>
          </a:xfrm>
          <a:prstGeom prst="rect">
            <a:avLst/>
          </a:prstGeom>
          <a:noFill/>
          <a:ln>
            <a:noFill/>
          </a:ln>
        </p:spPr>
      </p:sp>
      <p:sp>
        <p:nvSpPr>
          <p:cNvPr id="1148" name="Google Shape;1148;g24fb561eddc_0_3862"/>
          <p:cNvSpPr txBox="1"/>
          <p:nvPr>
            <p:ph idx="1" type="body"/>
          </p:nvPr>
        </p:nvSpPr>
        <p:spPr>
          <a:xfrm>
            <a:off x="791814" y="2671948"/>
            <a:ext cx="4749900" cy="31971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49" name="Google Shape;1149;g24fb561eddc_0_3862"/>
          <p:cNvSpPr/>
          <p:nvPr>
            <p:ph idx="3" type="pic"/>
          </p:nvPr>
        </p:nvSpPr>
        <p:spPr>
          <a:xfrm>
            <a:off x="7623005" y="3816622"/>
            <a:ext cx="4562100" cy="3107400"/>
          </a:xfrm>
          <a:prstGeom prst="rect">
            <a:avLst/>
          </a:prstGeom>
          <a:noFill/>
          <a:ln>
            <a:noFill/>
          </a:ln>
        </p:spPr>
      </p:sp>
    </p:spTree>
  </p:cSld>
  <p:clrMapOvr>
    <a:masterClrMapping/>
  </p:clrMapOvr>
</p:sldLayout>
</file>

<file path=ppt/slideLayouts/slideLayout1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Grey">
  <p:cSld name="Text &amp; Image 1 Grey">
    <p:bg>
      <p:bgPr>
        <a:solidFill>
          <a:srgbClr val="D6D6D6"/>
        </a:solidFill>
      </p:bgPr>
    </p:bg>
    <p:spTree>
      <p:nvGrpSpPr>
        <p:cNvPr id="1150" name="Shape 1150"/>
        <p:cNvGrpSpPr/>
        <p:nvPr/>
      </p:nvGrpSpPr>
      <p:grpSpPr>
        <a:xfrm>
          <a:off x="0" y="0"/>
          <a:ext cx="0" cy="0"/>
          <a:chOff x="0" y="0"/>
          <a:chExt cx="0" cy="0"/>
        </a:xfrm>
      </p:grpSpPr>
      <p:sp>
        <p:nvSpPr>
          <p:cNvPr id="1151" name="Google Shape;1151;g24fb561eddc_0_3867"/>
          <p:cNvSpPr txBox="1"/>
          <p:nvPr>
            <p:ph type="title"/>
          </p:nvPr>
        </p:nvSpPr>
        <p:spPr>
          <a:xfrm>
            <a:off x="795774" y="801584"/>
            <a:ext cx="4749900" cy="16359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52" name="Google Shape;1152;g24fb561eddc_0_3867"/>
          <p:cNvSpPr/>
          <p:nvPr>
            <p:ph idx="2" type="pic"/>
          </p:nvPr>
        </p:nvSpPr>
        <p:spPr>
          <a:xfrm>
            <a:off x="6094095" y="4765"/>
            <a:ext cx="3230100" cy="3036600"/>
          </a:xfrm>
          <a:prstGeom prst="rect">
            <a:avLst/>
          </a:prstGeom>
          <a:noFill/>
          <a:ln>
            <a:noFill/>
          </a:ln>
        </p:spPr>
      </p:sp>
      <p:sp>
        <p:nvSpPr>
          <p:cNvPr id="1153" name="Google Shape;1153;g24fb561eddc_0_3867"/>
          <p:cNvSpPr txBox="1"/>
          <p:nvPr>
            <p:ph idx="1" type="body"/>
          </p:nvPr>
        </p:nvSpPr>
        <p:spPr>
          <a:xfrm>
            <a:off x="791814" y="2671948"/>
            <a:ext cx="4749900" cy="31971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54" name="Google Shape;1154;g24fb561eddc_0_3867"/>
          <p:cNvSpPr/>
          <p:nvPr>
            <p:ph idx="3" type="pic"/>
          </p:nvPr>
        </p:nvSpPr>
        <p:spPr>
          <a:xfrm>
            <a:off x="7623005" y="3816622"/>
            <a:ext cx="4562100" cy="3107400"/>
          </a:xfrm>
          <a:prstGeom prst="rect">
            <a:avLst/>
          </a:prstGeom>
          <a:noFill/>
          <a:ln>
            <a:noFill/>
          </a:ln>
        </p:spPr>
      </p:sp>
    </p:spTree>
  </p:cSld>
  <p:clrMapOvr>
    <a:masterClrMapping/>
  </p:clrMapOvr>
</p:sldLayout>
</file>

<file path=ppt/slideLayouts/slideLayout1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White">
  <p:cSld name="Text &amp; Image 2 White">
    <p:spTree>
      <p:nvGrpSpPr>
        <p:cNvPr id="1155" name="Shape 1155"/>
        <p:cNvGrpSpPr/>
        <p:nvPr/>
      </p:nvGrpSpPr>
      <p:grpSpPr>
        <a:xfrm>
          <a:off x="0" y="0"/>
          <a:ext cx="0" cy="0"/>
          <a:chOff x="0" y="0"/>
          <a:chExt cx="0" cy="0"/>
        </a:xfrm>
      </p:grpSpPr>
      <p:sp>
        <p:nvSpPr>
          <p:cNvPr id="1156" name="Google Shape;1156;g24fb561eddc_0_3872"/>
          <p:cNvSpPr/>
          <p:nvPr>
            <p:ph idx="2" type="pic"/>
          </p:nvPr>
        </p:nvSpPr>
        <p:spPr>
          <a:xfrm>
            <a:off x="879475" y="504825"/>
            <a:ext cx="4583100" cy="5364300"/>
          </a:xfrm>
          <a:prstGeom prst="rect">
            <a:avLst/>
          </a:prstGeom>
          <a:noFill/>
          <a:ln>
            <a:noFill/>
          </a:ln>
        </p:spPr>
      </p:sp>
      <p:sp>
        <p:nvSpPr>
          <p:cNvPr id="1157" name="Google Shape;1157;g24fb561eddc_0_3872"/>
          <p:cNvSpPr txBox="1"/>
          <p:nvPr>
            <p:ph type="title"/>
          </p:nvPr>
        </p:nvSpPr>
        <p:spPr>
          <a:xfrm>
            <a:off x="5122225" y="504700"/>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58" name="Google Shape;1158;g24fb561eddc_0_3872"/>
          <p:cNvSpPr txBox="1"/>
          <p:nvPr>
            <p:ph idx="1" type="body"/>
          </p:nvPr>
        </p:nvSpPr>
        <p:spPr>
          <a:xfrm>
            <a:off x="6000999" y="2232560"/>
            <a:ext cx="5311500" cy="36363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59" name="Google Shape;1159;g24fb561eddc_0_3872"/>
          <p:cNvSpPr/>
          <p:nvPr/>
        </p:nvSpPr>
        <p:spPr>
          <a:xfrm>
            <a:off x="-149400" y="5595225"/>
            <a:ext cx="3041700" cy="14847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Grey">
  <p:cSld name="Text &amp; Image 2 Grey">
    <p:bg>
      <p:bgPr>
        <a:solidFill>
          <a:srgbClr val="D6D6D6"/>
        </a:solidFill>
      </p:bgPr>
    </p:bg>
    <p:spTree>
      <p:nvGrpSpPr>
        <p:cNvPr id="1160" name="Shape 1160"/>
        <p:cNvGrpSpPr/>
        <p:nvPr/>
      </p:nvGrpSpPr>
      <p:grpSpPr>
        <a:xfrm>
          <a:off x="0" y="0"/>
          <a:ext cx="0" cy="0"/>
          <a:chOff x="0" y="0"/>
          <a:chExt cx="0" cy="0"/>
        </a:xfrm>
      </p:grpSpPr>
      <p:sp>
        <p:nvSpPr>
          <p:cNvPr id="1161" name="Google Shape;1161;g24fb561eddc_0_3877"/>
          <p:cNvSpPr/>
          <p:nvPr>
            <p:ph idx="2" type="pic"/>
          </p:nvPr>
        </p:nvSpPr>
        <p:spPr>
          <a:xfrm>
            <a:off x="879475" y="504825"/>
            <a:ext cx="4583100" cy="5364300"/>
          </a:xfrm>
          <a:prstGeom prst="rect">
            <a:avLst/>
          </a:prstGeom>
          <a:noFill/>
          <a:ln>
            <a:noFill/>
          </a:ln>
        </p:spPr>
      </p:sp>
      <p:sp>
        <p:nvSpPr>
          <p:cNvPr id="1162" name="Google Shape;1162;g24fb561eddc_0_3877"/>
          <p:cNvSpPr txBox="1"/>
          <p:nvPr>
            <p:ph type="title"/>
          </p:nvPr>
        </p:nvSpPr>
        <p:spPr>
          <a:xfrm>
            <a:off x="5122225" y="504700"/>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63" name="Google Shape;1163;g24fb561eddc_0_3877"/>
          <p:cNvSpPr txBox="1"/>
          <p:nvPr>
            <p:ph idx="1" type="body"/>
          </p:nvPr>
        </p:nvSpPr>
        <p:spPr>
          <a:xfrm>
            <a:off x="6000999" y="2232560"/>
            <a:ext cx="5311500" cy="3636300"/>
          </a:xfrm>
          <a:prstGeom prst="rect">
            <a:avLst/>
          </a:prstGeom>
          <a:noFill/>
          <a:ln>
            <a:noFill/>
          </a:ln>
        </p:spPr>
        <p:txBody>
          <a:bodyPr anchorCtr="0" anchor="t" bIns="45700" lIns="91425" spcFirstLastPara="1" rIns="91425" wrap="square" tIns="45700">
            <a:normAutofit/>
          </a:bodyPr>
          <a:lstStyle>
            <a:lvl1pPr indent="-228600" lvl="0" marL="457200" rtl="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64" name="Google Shape;1164;g24fb561eddc_0_3877"/>
          <p:cNvSpPr/>
          <p:nvPr/>
        </p:nvSpPr>
        <p:spPr>
          <a:xfrm>
            <a:off x="-149400" y="5595225"/>
            <a:ext cx="3041700" cy="14847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White">
  <p:cSld name="Text &amp; Image 4 White">
    <p:spTree>
      <p:nvGrpSpPr>
        <p:cNvPr id="1165" name="Shape 1165"/>
        <p:cNvGrpSpPr/>
        <p:nvPr/>
      </p:nvGrpSpPr>
      <p:grpSpPr>
        <a:xfrm>
          <a:off x="0" y="0"/>
          <a:ext cx="0" cy="0"/>
          <a:chOff x="0" y="0"/>
          <a:chExt cx="0" cy="0"/>
        </a:xfrm>
      </p:grpSpPr>
      <p:sp>
        <p:nvSpPr>
          <p:cNvPr id="1166" name="Google Shape;1166;g24fb561eddc_0_388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67" name="Google Shape;1167;g24fb561eddc_0_388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68" name="Google Shape;1168;g24fb561eddc_0_388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169" name="Google Shape;1169;g24fb561eddc_0_3882"/>
          <p:cNvSpPr/>
          <p:nvPr>
            <p:ph idx="3" type="pic"/>
          </p:nvPr>
        </p:nvSpPr>
        <p:spPr>
          <a:xfrm>
            <a:off x="5231756" y="1724628"/>
            <a:ext cx="4352100" cy="3414600"/>
          </a:xfrm>
          <a:prstGeom prst="rect">
            <a:avLst/>
          </a:prstGeom>
          <a:noFill/>
          <a:ln>
            <a:noFill/>
          </a:ln>
        </p:spPr>
      </p:sp>
      <p:sp>
        <p:nvSpPr>
          <p:cNvPr id="1170" name="Google Shape;1170;g24fb561eddc_0_3882"/>
          <p:cNvSpPr/>
          <p:nvPr>
            <p:ph idx="4" type="pic"/>
          </p:nvPr>
        </p:nvSpPr>
        <p:spPr>
          <a:xfrm>
            <a:off x="9922054" y="1724628"/>
            <a:ext cx="2269800" cy="3414600"/>
          </a:xfrm>
          <a:prstGeom prst="rect">
            <a:avLst/>
          </a:prstGeom>
          <a:noFill/>
          <a:ln>
            <a:noFill/>
          </a:ln>
        </p:spPr>
      </p:sp>
    </p:spTree>
  </p:cSld>
  <p:clrMapOvr>
    <a:masterClrMapping/>
  </p:clrMapOvr>
</p:sldLayout>
</file>

<file path=ppt/slideLayouts/slideLayout1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Grey">
  <p:cSld name="Text &amp; Image 4 Grey">
    <p:bg>
      <p:bgPr>
        <a:solidFill>
          <a:srgbClr val="D6D6D6"/>
        </a:solidFill>
      </p:bgPr>
    </p:bg>
    <p:spTree>
      <p:nvGrpSpPr>
        <p:cNvPr id="1171" name="Shape 1171"/>
        <p:cNvGrpSpPr/>
        <p:nvPr/>
      </p:nvGrpSpPr>
      <p:grpSpPr>
        <a:xfrm>
          <a:off x="0" y="0"/>
          <a:ext cx="0" cy="0"/>
          <a:chOff x="0" y="0"/>
          <a:chExt cx="0" cy="0"/>
        </a:xfrm>
      </p:grpSpPr>
      <p:sp>
        <p:nvSpPr>
          <p:cNvPr id="1172" name="Google Shape;1172;g24fb561eddc_0_3888"/>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73" name="Google Shape;1173;g24fb561eddc_0_3888"/>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74" name="Google Shape;1174;g24fb561eddc_0_3888"/>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175" name="Google Shape;1175;g24fb561eddc_0_3888"/>
          <p:cNvSpPr/>
          <p:nvPr>
            <p:ph idx="3" type="pic"/>
          </p:nvPr>
        </p:nvSpPr>
        <p:spPr>
          <a:xfrm>
            <a:off x="5231756" y="1724628"/>
            <a:ext cx="4352100" cy="3414600"/>
          </a:xfrm>
          <a:prstGeom prst="rect">
            <a:avLst/>
          </a:prstGeom>
          <a:noFill/>
          <a:ln>
            <a:noFill/>
          </a:ln>
        </p:spPr>
      </p:sp>
      <p:sp>
        <p:nvSpPr>
          <p:cNvPr id="1176" name="Google Shape;1176;g24fb561eddc_0_3888"/>
          <p:cNvSpPr/>
          <p:nvPr>
            <p:ph idx="4" type="pic"/>
          </p:nvPr>
        </p:nvSpPr>
        <p:spPr>
          <a:xfrm>
            <a:off x="9922054" y="1724628"/>
            <a:ext cx="2269800" cy="3414600"/>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Grey">
  <p:cSld name="Text &amp; Image 3 Grey">
    <p:bg>
      <p:bgPr>
        <a:solidFill>
          <a:srgbClr val="D6D6D6"/>
        </a:solidFill>
      </p:bgPr>
    </p:bg>
    <p:spTree>
      <p:nvGrpSpPr>
        <p:cNvPr id="154" name="Shape 154"/>
        <p:cNvGrpSpPr/>
        <p:nvPr/>
      </p:nvGrpSpPr>
      <p:grpSpPr>
        <a:xfrm>
          <a:off x="0" y="0"/>
          <a:ext cx="0" cy="0"/>
          <a:chOff x="0" y="0"/>
          <a:chExt cx="0" cy="0"/>
        </a:xfrm>
      </p:grpSpPr>
      <p:sp>
        <p:nvSpPr>
          <p:cNvPr id="155" name="Google Shape;155;p37"/>
          <p:cNvSpPr/>
          <p:nvPr>
            <p:ph idx="2" type="pic"/>
          </p:nvPr>
        </p:nvSpPr>
        <p:spPr>
          <a:xfrm>
            <a:off x="1" y="983848"/>
            <a:ext cx="5220181" cy="5874151"/>
          </a:xfrm>
          <a:prstGeom prst="snip1Rect">
            <a:avLst>
              <a:gd fmla="val 21720" name="adj"/>
            </a:avLst>
          </a:prstGeom>
          <a:noFill/>
          <a:ln>
            <a:noFill/>
          </a:ln>
        </p:spPr>
      </p:sp>
      <p:sp>
        <p:nvSpPr>
          <p:cNvPr id="156" name="Google Shape;156;p37"/>
          <p:cNvSpPr txBox="1"/>
          <p:nvPr>
            <p:ph type="title"/>
          </p:nvPr>
        </p:nvSpPr>
        <p:spPr>
          <a:xfrm>
            <a:off x="6000999" y="504700"/>
            <a:ext cx="5311525"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157" name="Google Shape;157;p37"/>
          <p:cNvSpPr txBox="1"/>
          <p:nvPr>
            <p:ph idx="1" type="body"/>
          </p:nvPr>
        </p:nvSpPr>
        <p:spPr>
          <a:xfrm>
            <a:off x="6000999" y="2974694"/>
            <a:ext cx="5311525" cy="28942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58" name="Google Shape;158;p37"/>
          <p:cNvSpPr txBox="1"/>
          <p:nvPr>
            <p:ph idx="3" type="body"/>
          </p:nvPr>
        </p:nvSpPr>
        <p:spPr>
          <a:xfrm>
            <a:off x="6000998" y="2232560"/>
            <a:ext cx="5311525" cy="661111"/>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White">
  <p:cSld name="Text &amp; Image 3 White">
    <p:spTree>
      <p:nvGrpSpPr>
        <p:cNvPr id="1177" name="Shape 1177"/>
        <p:cNvGrpSpPr/>
        <p:nvPr/>
      </p:nvGrpSpPr>
      <p:grpSpPr>
        <a:xfrm>
          <a:off x="0" y="0"/>
          <a:ext cx="0" cy="0"/>
          <a:chOff x="0" y="0"/>
          <a:chExt cx="0" cy="0"/>
        </a:xfrm>
      </p:grpSpPr>
      <p:sp>
        <p:nvSpPr>
          <p:cNvPr id="1178" name="Google Shape;1178;g24fb561eddc_0_3894"/>
          <p:cNvSpPr/>
          <p:nvPr>
            <p:ph idx="2" type="pic"/>
          </p:nvPr>
        </p:nvSpPr>
        <p:spPr>
          <a:xfrm>
            <a:off x="1" y="983848"/>
            <a:ext cx="5220300" cy="5874300"/>
          </a:xfrm>
          <a:prstGeom prst="snip1Rect">
            <a:avLst>
              <a:gd fmla="val 21720" name="adj"/>
            </a:avLst>
          </a:prstGeom>
          <a:noFill/>
          <a:ln>
            <a:noFill/>
          </a:ln>
        </p:spPr>
      </p:sp>
      <p:sp>
        <p:nvSpPr>
          <p:cNvPr id="1179" name="Google Shape;1179;g24fb561eddc_0_3894"/>
          <p:cNvSpPr txBox="1"/>
          <p:nvPr>
            <p:ph type="title"/>
          </p:nvPr>
        </p:nvSpPr>
        <p:spPr>
          <a:xfrm>
            <a:off x="6000999" y="504700"/>
            <a:ext cx="53115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80" name="Google Shape;1180;g24fb561eddc_0_3894"/>
          <p:cNvSpPr txBox="1"/>
          <p:nvPr>
            <p:ph idx="1" type="body"/>
          </p:nvPr>
        </p:nvSpPr>
        <p:spPr>
          <a:xfrm>
            <a:off x="6000999" y="2974694"/>
            <a:ext cx="5311500" cy="2894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81" name="Google Shape;1181;g24fb561eddc_0_3894"/>
          <p:cNvSpPr txBox="1"/>
          <p:nvPr>
            <p:ph idx="3" type="body"/>
          </p:nvPr>
        </p:nvSpPr>
        <p:spPr>
          <a:xfrm>
            <a:off x="6000998" y="2232560"/>
            <a:ext cx="5311500" cy="661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Grey">
  <p:cSld name="Text &amp; Image 3 Grey">
    <p:bg>
      <p:bgPr>
        <a:solidFill>
          <a:srgbClr val="D6D6D6"/>
        </a:solidFill>
      </p:bgPr>
    </p:bg>
    <p:spTree>
      <p:nvGrpSpPr>
        <p:cNvPr id="1182" name="Shape 1182"/>
        <p:cNvGrpSpPr/>
        <p:nvPr/>
      </p:nvGrpSpPr>
      <p:grpSpPr>
        <a:xfrm>
          <a:off x="0" y="0"/>
          <a:ext cx="0" cy="0"/>
          <a:chOff x="0" y="0"/>
          <a:chExt cx="0" cy="0"/>
        </a:xfrm>
      </p:grpSpPr>
      <p:sp>
        <p:nvSpPr>
          <p:cNvPr id="1183" name="Google Shape;1183;g24fb561eddc_0_3899"/>
          <p:cNvSpPr/>
          <p:nvPr>
            <p:ph idx="2" type="pic"/>
          </p:nvPr>
        </p:nvSpPr>
        <p:spPr>
          <a:xfrm>
            <a:off x="1" y="983848"/>
            <a:ext cx="5220300" cy="5874300"/>
          </a:xfrm>
          <a:prstGeom prst="snip1Rect">
            <a:avLst>
              <a:gd fmla="val 21720" name="adj"/>
            </a:avLst>
          </a:prstGeom>
          <a:noFill/>
          <a:ln>
            <a:noFill/>
          </a:ln>
        </p:spPr>
      </p:sp>
      <p:sp>
        <p:nvSpPr>
          <p:cNvPr id="1184" name="Google Shape;1184;g24fb561eddc_0_3899"/>
          <p:cNvSpPr txBox="1"/>
          <p:nvPr>
            <p:ph type="title"/>
          </p:nvPr>
        </p:nvSpPr>
        <p:spPr>
          <a:xfrm>
            <a:off x="6000999" y="504700"/>
            <a:ext cx="53115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rtl="0">
              <a:spcBef>
                <a:spcPts val="0"/>
              </a:spcBef>
              <a:spcAft>
                <a:spcPts val="0"/>
              </a:spcAft>
              <a:buSzPts val="1400"/>
              <a:buFont typeface="Nunito Sans"/>
              <a:buNone/>
              <a:defRPr>
                <a:latin typeface="Nunito Sans"/>
                <a:ea typeface="Nunito Sans"/>
                <a:cs typeface="Nunito Sans"/>
                <a:sym typeface="Nunito Sans"/>
              </a:defRPr>
            </a:lvl2pPr>
            <a:lvl3pPr lvl="2" rtl="0">
              <a:spcBef>
                <a:spcPts val="0"/>
              </a:spcBef>
              <a:spcAft>
                <a:spcPts val="0"/>
              </a:spcAft>
              <a:buSzPts val="1400"/>
              <a:buFont typeface="Nunito Sans"/>
              <a:buNone/>
              <a:defRPr>
                <a:latin typeface="Nunito Sans"/>
                <a:ea typeface="Nunito Sans"/>
                <a:cs typeface="Nunito Sans"/>
                <a:sym typeface="Nunito Sans"/>
              </a:defRPr>
            </a:lvl3pPr>
            <a:lvl4pPr lvl="3" rtl="0">
              <a:spcBef>
                <a:spcPts val="0"/>
              </a:spcBef>
              <a:spcAft>
                <a:spcPts val="0"/>
              </a:spcAft>
              <a:buSzPts val="1400"/>
              <a:buFont typeface="Nunito Sans"/>
              <a:buNone/>
              <a:defRPr>
                <a:latin typeface="Nunito Sans"/>
                <a:ea typeface="Nunito Sans"/>
                <a:cs typeface="Nunito Sans"/>
                <a:sym typeface="Nunito Sans"/>
              </a:defRPr>
            </a:lvl4pPr>
            <a:lvl5pPr lvl="4" rtl="0">
              <a:spcBef>
                <a:spcPts val="0"/>
              </a:spcBef>
              <a:spcAft>
                <a:spcPts val="0"/>
              </a:spcAft>
              <a:buSzPts val="1400"/>
              <a:buFont typeface="Nunito Sans"/>
              <a:buNone/>
              <a:defRPr>
                <a:latin typeface="Nunito Sans"/>
                <a:ea typeface="Nunito Sans"/>
                <a:cs typeface="Nunito Sans"/>
                <a:sym typeface="Nunito Sans"/>
              </a:defRPr>
            </a:lvl5pPr>
            <a:lvl6pPr lvl="5" rtl="0">
              <a:spcBef>
                <a:spcPts val="0"/>
              </a:spcBef>
              <a:spcAft>
                <a:spcPts val="0"/>
              </a:spcAft>
              <a:buSzPts val="1400"/>
              <a:buFont typeface="Nunito Sans"/>
              <a:buNone/>
              <a:defRPr>
                <a:latin typeface="Nunito Sans"/>
                <a:ea typeface="Nunito Sans"/>
                <a:cs typeface="Nunito Sans"/>
                <a:sym typeface="Nunito Sans"/>
              </a:defRPr>
            </a:lvl6pPr>
            <a:lvl7pPr lvl="6" rtl="0">
              <a:spcBef>
                <a:spcPts val="0"/>
              </a:spcBef>
              <a:spcAft>
                <a:spcPts val="0"/>
              </a:spcAft>
              <a:buSzPts val="1400"/>
              <a:buFont typeface="Nunito Sans"/>
              <a:buNone/>
              <a:defRPr>
                <a:latin typeface="Nunito Sans"/>
                <a:ea typeface="Nunito Sans"/>
                <a:cs typeface="Nunito Sans"/>
                <a:sym typeface="Nunito Sans"/>
              </a:defRPr>
            </a:lvl7pPr>
            <a:lvl8pPr lvl="7" rtl="0">
              <a:spcBef>
                <a:spcPts val="0"/>
              </a:spcBef>
              <a:spcAft>
                <a:spcPts val="0"/>
              </a:spcAft>
              <a:buSzPts val="1400"/>
              <a:buFont typeface="Nunito Sans"/>
              <a:buNone/>
              <a:defRPr>
                <a:latin typeface="Nunito Sans"/>
                <a:ea typeface="Nunito Sans"/>
                <a:cs typeface="Nunito Sans"/>
                <a:sym typeface="Nunito Sans"/>
              </a:defRPr>
            </a:lvl8pPr>
            <a:lvl9pPr lvl="8" rtl="0">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1185" name="Google Shape;1185;g24fb561eddc_0_3899"/>
          <p:cNvSpPr txBox="1"/>
          <p:nvPr>
            <p:ph idx="1" type="body"/>
          </p:nvPr>
        </p:nvSpPr>
        <p:spPr>
          <a:xfrm>
            <a:off x="6000999" y="2974694"/>
            <a:ext cx="5311500" cy="2894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86" name="Google Shape;1186;g24fb561eddc_0_3899"/>
          <p:cNvSpPr txBox="1"/>
          <p:nvPr>
            <p:ph idx="3" type="body"/>
          </p:nvPr>
        </p:nvSpPr>
        <p:spPr>
          <a:xfrm>
            <a:off x="6000998" y="2232560"/>
            <a:ext cx="5311500" cy="6612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White">
  <p:cSld name="Text &amp; Image 6 White">
    <p:spTree>
      <p:nvGrpSpPr>
        <p:cNvPr id="1187" name="Shape 1187"/>
        <p:cNvGrpSpPr/>
        <p:nvPr/>
      </p:nvGrpSpPr>
      <p:grpSpPr>
        <a:xfrm>
          <a:off x="0" y="0"/>
          <a:ext cx="0" cy="0"/>
          <a:chOff x="0" y="0"/>
          <a:chExt cx="0" cy="0"/>
        </a:xfrm>
      </p:grpSpPr>
      <p:sp>
        <p:nvSpPr>
          <p:cNvPr id="1188" name="Google Shape;1188;g24fb561eddc_0_3904"/>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89" name="Google Shape;1189;g24fb561eddc_0_3904"/>
          <p:cNvSpPr txBox="1"/>
          <p:nvPr>
            <p:ph idx="1"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90" name="Google Shape;1190;g24fb561eddc_0_3904"/>
          <p:cNvSpPr/>
          <p:nvPr>
            <p:ph idx="2" type="pic"/>
          </p:nvPr>
        </p:nvSpPr>
        <p:spPr>
          <a:xfrm>
            <a:off x="0" y="2882096"/>
            <a:ext cx="3645900" cy="2986800"/>
          </a:xfrm>
          <a:prstGeom prst="rect">
            <a:avLst/>
          </a:prstGeom>
          <a:noFill/>
          <a:ln>
            <a:noFill/>
          </a:ln>
        </p:spPr>
      </p:sp>
    </p:spTree>
  </p:cSld>
  <p:clrMapOvr>
    <a:masterClrMapping/>
  </p:clrMapOvr>
</p:sldLayout>
</file>

<file path=ppt/slideLayouts/slideLayout1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Grey">
  <p:cSld name="Text &amp; Image 6 Grey">
    <p:bg>
      <p:bgPr>
        <a:solidFill>
          <a:srgbClr val="D6D6D6"/>
        </a:solidFill>
      </p:bgPr>
    </p:bg>
    <p:spTree>
      <p:nvGrpSpPr>
        <p:cNvPr id="1191" name="Shape 1191"/>
        <p:cNvGrpSpPr/>
        <p:nvPr/>
      </p:nvGrpSpPr>
      <p:grpSpPr>
        <a:xfrm>
          <a:off x="0" y="0"/>
          <a:ext cx="0" cy="0"/>
          <a:chOff x="0" y="0"/>
          <a:chExt cx="0" cy="0"/>
        </a:xfrm>
      </p:grpSpPr>
      <p:sp>
        <p:nvSpPr>
          <p:cNvPr id="1192" name="Google Shape;1192;g24fb561eddc_0_3908"/>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93" name="Google Shape;1193;g24fb561eddc_0_3908"/>
          <p:cNvSpPr txBox="1"/>
          <p:nvPr>
            <p:ph idx="1"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94" name="Google Shape;1194;g24fb561eddc_0_3908"/>
          <p:cNvSpPr/>
          <p:nvPr>
            <p:ph idx="2" type="pic"/>
          </p:nvPr>
        </p:nvSpPr>
        <p:spPr>
          <a:xfrm>
            <a:off x="0" y="2882096"/>
            <a:ext cx="3645900" cy="2986800"/>
          </a:xfrm>
          <a:prstGeom prst="rect">
            <a:avLst/>
          </a:prstGeom>
          <a:noFill/>
          <a:ln>
            <a:noFill/>
          </a:ln>
        </p:spPr>
      </p:sp>
    </p:spTree>
  </p:cSld>
  <p:clrMapOvr>
    <a:masterClrMapping/>
  </p:clrMapOvr>
</p:sldLayout>
</file>

<file path=ppt/slideLayouts/slideLayout1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White">
  <p:cSld name="Text &amp; Image 5 White">
    <p:spTree>
      <p:nvGrpSpPr>
        <p:cNvPr id="1195" name="Shape 1195"/>
        <p:cNvGrpSpPr/>
        <p:nvPr/>
      </p:nvGrpSpPr>
      <p:grpSpPr>
        <a:xfrm>
          <a:off x="0" y="0"/>
          <a:ext cx="0" cy="0"/>
          <a:chOff x="0" y="0"/>
          <a:chExt cx="0" cy="0"/>
        </a:xfrm>
      </p:grpSpPr>
      <p:sp>
        <p:nvSpPr>
          <p:cNvPr id="1196" name="Google Shape;1196;g24fb561eddc_0_3912"/>
          <p:cNvSpPr txBox="1"/>
          <p:nvPr>
            <p:ph type="title"/>
          </p:nvPr>
        </p:nvSpPr>
        <p:spPr>
          <a:xfrm>
            <a:off x="781232" y="1460930"/>
            <a:ext cx="80271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197" name="Google Shape;1197;g24fb561eddc_0_3912"/>
          <p:cNvSpPr txBox="1"/>
          <p:nvPr>
            <p:ph idx="1" type="body"/>
          </p:nvPr>
        </p:nvSpPr>
        <p:spPr>
          <a:xfrm>
            <a:off x="781232" y="2662178"/>
            <a:ext cx="32700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FF5F00"/>
              </a:buClr>
              <a:buSzPts val="1800"/>
              <a:buFont typeface="Nunito Sans"/>
              <a:buNone/>
              <a:defRPr i="0" sz="18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98" name="Google Shape;1198;g24fb561eddc_0_3912"/>
          <p:cNvSpPr txBox="1"/>
          <p:nvPr>
            <p:ph idx="2" type="body"/>
          </p:nvPr>
        </p:nvSpPr>
        <p:spPr>
          <a:xfrm>
            <a:off x="4294209" y="2662177"/>
            <a:ext cx="45141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199" name="Google Shape;1199;g24fb561eddc_0_3912"/>
          <p:cNvSpPr/>
          <p:nvPr>
            <p:ph idx="3" type="pic"/>
          </p:nvPr>
        </p:nvSpPr>
        <p:spPr>
          <a:xfrm>
            <a:off x="8889357" y="0"/>
            <a:ext cx="2521500" cy="2291700"/>
          </a:xfrm>
          <a:prstGeom prst="rect">
            <a:avLst/>
          </a:prstGeom>
          <a:noFill/>
          <a:ln>
            <a:noFill/>
          </a:ln>
        </p:spPr>
      </p:sp>
      <p:sp>
        <p:nvSpPr>
          <p:cNvPr id="1200" name="Google Shape;1200;g24fb561eddc_0_3912"/>
          <p:cNvSpPr/>
          <p:nvPr>
            <p:ph idx="4" type="pic"/>
          </p:nvPr>
        </p:nvSpPr>
        <p:spPr>
          <a:xfrm>
            <a:off x="9730360" y="2743199"/>
            <a:ext cx="2461500" cy="3113700"/>
          </a:xfrm>
          <a:prstGeom prst="rect">
            <a:avLst/>
          </a:prstGeom>
          <a:noFill/>
          <a:ln>
            <a:noFill/>
          </a:ln>
        </p:spPr>
      </p:sp>
    </p:spTree>
  </p:cSld>
  <p:clrMapOvr>
    <a:masterClrMapping/>
  </p:clrMapOvr>
</p:sldLayout>
</file>

<file path=ppt/slideLayouts/slideLayout1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Grey">
  <p:cSld name="Text &amp; Image 5 Grey">
    <p:bg>
      <p:bgPr>
        <a:solidFill>
          <a:srgbClr val="D6D6D6"/>
        </a:solidFill>
      </p:bgPr>
    </p:bg>
    <p:spTree>
      <p:nvGrpSpPr>
        <p:cNvPr id="1201" name="Shape 1201"/>
        <p:cNvGrpSpPr/>
        <p:nvPr/>
      </p:nvGrpSpPr>
      <p:grpSpPr>
        <a:xfrm>
          <a:off x="0" y="0"/>
          <a:ext cx="0" cy="0"/>
          <a:chOff x="0" y="0"/>
          <a:chExt cx="0" cy="0"/>
        </a:xfrm>
      </p:grpSpPr>
      <p:sp>
        <p:nvSpPr>
          <p:cNvPr id="1202" name="Google Shape;1202;g24fb561eddc_0_3918"/>
          <p:cNvSpPr txBox="1"/>
          <p:nvPr>
            <p:ph type="title"/>
          </p:nvPr>
        </p:nvSpPr>
        <p:spPr>
          <a:xfrm>
            <a:off x="781232" y="1460930"/>
            <a:ext cx="80271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a:latin typeface="Nunito Sans"/>
                <a:ea typeface="Nunito Sans"/>
                <a:cs typeface="Nunito Sans"/>
                <a:sym typeface="Nunito Sans"/>
              </a:defRPr>
            </a:lvl2pPr>
            <a:lvl3pPr lvl="2" rtl="0">
              <a:spcBef>
                <a:spcPts val="0"/>
              </a:spcBef>
              <a:spcAft>
                <a:spcPts val="0"/>
              </a:spcAft>
              <a:buSzPts val="1400"/>
              <a:buFont typeface="Nunito Sans"/>
              <a:buNone/>
              <a:defRPr>
                <a:latin typeface="Nunito Sans"/>
                <a:ea typeface="Nunito Sans"/>
                <a:cs typeface="Nunito Sans"/>
                <a:sym typeface="Nunito Sans"/>
              </a:defRPr>
            </a:lvl3pPr>
            <a:lvl4pPr lvl="3" rtl="0">
              <a:spcBef>
                <a:spcPts val="0"/>
              </a:spcBef>
              <a:spcAft>
                <a:spcPts val="0"/>
              </a:spcAft>
              <a:buSzPts val="1400"/>
              <a:buFont typeface="Nunito Sans"/>
              <a:buNone/>
              <a:defRPr>
                <a:latin typeface="Nunito Sans"/>
                <a:ea typeface="Nunito Sans"/>
                <a:cs typeface="Nunito Sans"/>
                <a:sym typeface="Nunito Sans"/>
              </a:defRPr>
            </a:lvl4pPr>
            <a:lvl5pPr lvl="4" rtl="0">
              <a:spcBef>
                <a:spcPts val="0"/>
              </a:spcBef>
              <a:spcAft>
                <a:spcPts val="0"/>
              </a:spcAft>
              <a:buSzPts val="1400"/>
              <a:buFont typeface="Nunito Sans"/>
              <a:buNone/>
              <a:defRPr>
                <a:latin typeface="Nunito Sans"/>
                <a:ea typeface="Nunito Sans"/>
                <a:cs typeface="Nunito Sans"/>
                <a:sym typeface="Nunito Sans"/>
              </a:defRPr>
            </a:lvl5pPr>
            <a:lvl6pPr lvl="5" rtl="0">
              <a:spcBef>
                <a:spcPts val="0"/>
              </a:spcBef>
              <a:spcAft>
                <a:spcPts val="0"/>
              </a:spcAft>
              <a:buSzPts val="1400"/>
              <a:buFont typeface="Nunito Sans"/>
              <a:buNone/>
              <a:defRPr>
                <a:latin typeface="Nunito Sans"/>
                <a:ea typeface="Nunito Sans"/>
                <a:cs typeface="Nunito Sans"/>
                <a:sym typeface="Nunito Sans"/>
              </a:defRPr>
            </a:lvl6pPr>
            <a:lvl7pPr lvl="6" rtl="0">
              <a:spcBef>
                <a:spcPts val="0"/>
              </a:spcBef>
              <a:spcAft>
                <a:spcPts val="0"/>
              </a:spcAft>
              <a:buSzPts val="1400"/>
              <a:buFont typeface="Nunito Sans"/>
              <a:buNone/>
              <a:defRPr>
                <a:latin typeface="Nunito Sans"/>
                <a:ea typeface="Nunito Sans"/>
                <a:cs typeface="Nunito Sans"/>
                <a:sym typeface="Nunito Sans"/>
              </a:defRPr>
            </a:lvl7pPr>
            <a:lvl8pPr lvl="7" rtl="0">
              <a:spcBef>
                <a:spcPts val="0"/>
              </a:spcBef>
              <a:spcAft>
                <a:spcPts val="0"/>
              </a:spcAft>
              <a:buSzPts val="1400"/>
              <a:buFont typeface="Nunito Sans"/>
              <a:buNone/>
              <a:defRPr>
                <a:latin typeface="Nunito Sans"/>
                <a:ea typeface="Nunito Sans"/>
                <a:cs typeface="Nunito Sans"/>
                <a:sym typeface="Nunito Sans"/>
              </a:defRPr>
            </a:lvl8pPr>
            <a:lvl9pPr lvl="8" rtl="0">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1203" name="Google Shape;1203;g24fb561eddc_0_3918"/>
          <p:cNvSpPr txBox="1"/>
          <p:nvPr>
            <p:ph idx="1" type="body"/>
          </p:nvPr>
        </p:nvSpPr>
        <p:spPr>
          <a:xfrm>
            <a:off x="781232" y="2662178"/>
            <a:ext cx="32700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04" name="Google Shape;1204;g24fb561eddc_0_3918"/>
          <p:cNvSpPr txBox="1"/>
          <p:nvPr>
            <p:ph idx="2" type="body"/>
          </p:nvPr>
        </p:nvSpPr>
        <p:spPr>
          <a:xfrm>
            <a:off x="4294209" y="2662177"/>
            <a:ext cx="4514100" cy="3318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05" name="Google Shape;1205;g24fb561eddc_0_3918"/>
          <p:cNvSpPr/>
          <p:nvPr>
            <p:ph idx="3" type="pic"/>
          </p:nvPr>
        </p:nvSpPr>
        <p:spPr>
          <a:xfrm>
            <a:off x="8889357" y="0"/>
            <a:ext cx="2521500" cy="2291700"/>
          </a:xfrm>
          <a:prstGeom prst="rect">
            <a:avLst/>
          </a:prstGeom>
          <a:noFill/>
          <a:ln>
            <a:noFill/>
          </a:ln>
        </p:spPr>
      </p:sp>
      <p:sp>
        <p:nvSpPr>
          <p:cNvPr id="1206" name="Google Shape;1206;g24fb561eddc_0_3918"/>
          <p:cNvSpPr/>
          <p:nvPr>
            <p:ph idx="4" type="pic"/>
          </p:nvPr>
        </p:nvSpPr>
        <p:spPr>
          <a:xfrm>
            <a:off x="9730360" y="2743199"/>
            <a:ext cx="2461500" cy="3113700"/>
          </a:xfrm>
          <a:prstGeom prst="rect">
            <a:avLst/>
          </a:prstGeom>
          <a:noFill/>
          <a:ln>
            <a:noFill/>
          </a:ln>
        </p:spPr>
      </p:sp>
    </p:spTree>
  </p:cSld>
  <p:clrMapOvr>
    <a:masterClrMapping/>
  </p:clrMapOvr>
</p:sldLayout>
</file>

<file path=ppt/slideLayouts/slideLayout1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White">
  <p:cSld name="Text Only 1 White">
    <p:spTree>
      <p:nvGrpSpPr>
        <p:cNvPr id="1207" name="Shape 1207"/>
        <p:cNvGrpSpPr/>
        <p:nvPr/>
      </p:nvGrpSpPr>
      <p:grpSpPr>
        <a:xfrm>
          <a:off x="0" y="0"/>
          <a:ext cx="0" cy="0"/>
          <a:chOff x="0" y="0"/>
          <a:chExt cx="0" cy="0"/>
        </a:xfrm>
      </p:grpSpPr>
      <p:sp>
        <p:nvSpPr>
          <p:cNvPr id="1208" name="Google Shape;1208;g24fb561eddc_0_3924"/>
          <p:cNvSpPr txBox="1"/>
          <p:nvPr>
            <p:ph type="title"/>
          </p:nvPr>
        </p:nvSpPr>
        <p:spPr>
          <a:xfrm>
            <a:off x="781232" y="841449"/>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09" name="Google Shape;1209;g24fb561eddc_0_3924"/>
          <p:cNvSpPr txBox="1"/>
          <p:nvPr>
            <p:ph idx="1" type="body"/>
          </p:nvPr>
        </p:nvSpPr>
        <p:spPr>
          <a:xfrm>
            <a:off x="1968015"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10" name="Google Shape;1210;g24fb561eddc_0_3924"/>
          <p:cNvSpPr txBox="1"/>
          <p:nvPr>
            <p:ph idx="2" type="body"/>
          </p:nvPr>
        </p:nvSpPr>
        <p:spPr>
          <a:xfrm>
            <a:off x="6732520"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11" name="Google Shape;1211;g24fb561eddc_0_3924"/>
          <p:cNvSpPr txBox="1"/>
          <p:nvPr>
            <p:ph idx="3" type="body"/>
          </p:nvPr>
        </p:nvSpPr>
        <p:spPr>
          <a:xfrm>
            <a:off x="781232" y="525303"/>
            <a:ext cx="49629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212" name="Google Shape;1212;g24fb561eddc_0_3924"/>
          <p:cNvSpPr/>
          <p:nvPr/>
        </p:nvSpPr>
        <p:spPr>
          <a:xfrm rot="10800000">
            <a:off x="9567525" y="-439125"/>
            <a:ext cx="2773800" cy="21432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Grey">
  <p:cSld name="Text Only 1 Grey">
    <p:bg>
      <p:bgPr>
        <a:solidFill>
          <a:srgbClr val="D6D6D6"/>
        </a:solidFill>
      </p:bgPr>
    </p:bg>
    <p:spTree>
      <p:nvGrpSpPr>
        <p:cNvPr id="1213" name="Shape 1213"/>
        <p:cNvGrpSpPr/>
        <p:nvPr/>
      </p:nvGrpSpPr>
      <p:grpSpPr>
        <a:xfrm>
          <a:off x="0" y="0"/>
          <a:ext cx="0" cy="0"/>
          <a:chOff x="0" y="0"/>
          <a:chExt cx="0" cy="0"/>
        </a:xfrm>
      </p:grpSpPr>
      <p:sp>
        <p:nvSpPr>
          <p:cNvPr id="1214" name="Google Shape;1214;g24fb561eddc_0_3930"/>
          <p:cNvSpPr txBox="1"/>
          <p:nvPr>
            <p:ph type="title"/>
          </p:nvPr>
        </p:nvSpPr>
        <p:spPr>
          <a:xfrm>
            <a:off x="781232" y="841449"/>
            <a:ext cx="6190200" cy="1600200"/>
          </a:xfrm>
          <a:prstGeom prst="rect">
            <a:avLst/>
          </a:prstGeom>
          <a:noFill/>
          <a:ln>
            <a:noFill/>
          </a:ln>
        </p:spPr>
        <p:txBody>
          <a:bodyPr anchorCtr="0" anchor="b" bIns="45700" lIns="91425" spcFirstLastPara="1" rIns="91425" wrap="square" tIns="45700">
            <a:normAutofit/>
          </a:bodyPr>
          <a:lstStyle>
            <a:lvl1pPr lvl="0" rt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15" name="Google Shape;1215;g24fb561eddc_0_3930"/>
          <p:cNvSpPr txBox="1"/>
          <p:nvPr>
            <p:ph idx="1" type="body"/>
          </p:nvPr>
        </p:nvSpPr>
        <p:spPr>
          <a:xfrm>
            <a:off x="1968015"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16" name="Google Shape;1216;g24fb561eddc_0_3930"/>
          <p:cNvSpPr txBox="1"/>
          <p:nvPr>
            <p:ph idx="2" type="body"/>
          </p:nvPr>
        </p:nvSpPr>
        <p:spPr>
          <a:xfrm>
            <a:off x="6732520"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17" name="Google Shape;1217;g24fb561eddc_0_3930"/>
          <p:cNvSpPr txBox="1"/>
          <p:nvPr>
            <p:ph idx="3" type="body"/>
          </p:nvPr>
        </p:nvSpPr>
        <p:spPr>
          <a:xfrm>
            <a:off x="781232" y="525303"/>
            <a:ext cx="49629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218" name="Google Shape;1218;g24fb561eddc_0_3930"/>
          <p:cNvSpPr/>
          <p:nvPr/>
        </p:nvSpPr>
        <p:spPr>
          <a:xfrm rot="10800000">
            <a:off x="9567525" y="-439125"/>
            <a:ext cx="2773800" cy="21432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White">
  <p:cSld name="Text Only 2 White">
    <p:spTree>
      <p:nvGrpSpPr>
        <p:cNvPr id="1219" name="Shape 1219"/>
        <p:cNvGrpSpPr/>
        <p:nvPr/>
      </p:nvGrpSpPr>
      <p:grpSpPr>
        <a:xfrm>
          <a:off x="0" y="0"/>
          <a:ext cx="0" cy="0"/>
          <a:chOff x="0" y="0"/>
          <a:chExt cx="0" cy="0"/>
        </a:xfrm>
      </p:grpSpPr>
      <p:sp>
        <p:nvSpPr>
          <p:cNvPr id="1220" name="Google Shape;1220;g24fb561eddc_0_3936"/>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21" name="Google Shape;1221;g24fb561eddc_0_3936"/>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22" name="Google Shape;1222;g24fb561eddc_0_3936"/>
          <p:cNvSpPr txBox="1"/>
          <p:nvPr>
            <p:ph idx="2" type="body"/>
          </p:nvPr>
        </p:nvSpPr>
        <p:spPr>
          <a:xfrm>
            <a:off x="4868995" y="1643605"/>
            <a:ext cx="6867600" cy="4337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23" name="Google Shape;1223;g24fb561eddc_0_3936"/>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Grey">
  <p:cSld name="Text Only 2 Grey">
    <p:bg>
      <p:bgPr>
        <a:solidFill>
          <a:srgbClr val="D6D6D6"/>
        </a:solidFill>
      </p:bgPr>
    </p:bg>
    <p:spTree>
      <p:nvGrpSpPr>
        <p:cNvPr id="1224" name="Shape 1224"/>
        <p:cNvGrpSpPr/>
        <p:nvPr/>
      </p:nvGrpSpPr>
      <p:grpSpPr>
        <a:xfrm>
          <a:off x="0" y="0"/>
          <a:ext cx="0" cy="0"/>
          <a:chOff x="0" y="0"/>
          <a:chExt cx="0" cy="0"/>
        </a:xfrm>
      </p:grpSpPr>
      <p:sp>
        <p:nvSpPr>
          <p:cNvPr id="1225" name="Google Shape;1225;g24fb561eddc_0_3941"/>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26" name="Google Shape;1226;g24fb561eddc_0_3941"/>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27" name="Google Shape;1227;g24fb561eddc_0_3941"/>
          <p:cNvSpPr txBox="1"/>
          <p:nvPr>
            <p:ph idx="2" type="body"/>
          </p:nvPr>
        </p:nvSpPr>
        <p:spPr>
          <a:xfrm>
            <a:off x="4868995" y="1643605"/>
            <a:ext cx="6867600" cy="43374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28" name="Google Shape;1228;g24fb561eddc_0_3941"/>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White">
  <p:cSld name="Text &amp; Image 6 White">
    <p:spTree>
      <p:nvGrpSpPr>
        <p:cNvPr id="159" name="Shape 159"/>
        <p:cNvGrpSpPr/>
        <p:nvPr/>
      </p:nvGrpSpPr>
      <p:grpSpPr>
        <a:xfrm>
          <a:off x="0" y="0"/>
          <a:ext cx="0" cy="0"/>
          <a:chOff x="0" y="0"/>
          <a:chExt cx="0" cy="0"/>
        </a:xfrm>
      </p:grpSpPr>
      <p:sp>
        <p:nvSpPr>
          <p:cNvPr id="160" name="Google Shape;160;p38"/>
          <p:cNvSpPr txBox="1"/>
          <p:nvPr>
            <p:ph type="title"/>
          </p:nvPr>
        </p:nvSpPr>
        <p:spPr>
          <a:xfrm>
            <a:off x="781231" y="1460930"/>
            <a:ext cx="10515660" cy="111117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61" name="Google Shape;161;p38"/>
          <p:cNvSpPr txBox="1"/>
          <p:nvPr>
            <p:ph idx="1" type="body"/>
          </p:nvPr>
        </p:nvSpPr>
        <p:spPr>
          <a:xfrm>
            <a:off x="3993266" y="2882096"/>
            <a:ext cx="7303625" cy="30209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62" name="Google Shape;162;p38"/>
          <p:cNvSpPr/>
          <p:nvPr>
            <p:ph idx="2" type="pic"/>
          </p:nvPr>
        </p:nvSpPr>
        <p:spPr>
          <a:xfrm>
            <a:off x="0" y="2882096"/>
            <a:ext cx="3646026" cy="2986892"/>
          </a:xfrm>
          <a:prstGeom prst="rect">
            <a:avLst/>
          </a:prstGeom>
          <a:noFill/>
          <a:ln>
            <a:noFill/>
          </a:ln>
        </p:spPr>
      </p:sp>
    </p:spTree>
  </p:cSld>
  <p:clrMapOvr>
    <a:masterClrMapping/>
  </p:clrMapOvr>
</p:sldLayout>
</file>

<file path=ppt/slideLayouts/slideLayout1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White">
  <p:cSld name="Text Only 3 White">
    <p:spTree>
      <p:nvGrpSpPr>
        <p:cNvPr id="1229" name="Shape 1229"/>
        <p:cNvGrpSpPr/>
        <p:nvPr/>
      </p:nvGrpSpPr>
      <p:grpSpPr>
        <a:xfrm>
          <a:off x="0" y="0"/>
          <a:ext cx="0" cy="0"/>
          <a:chOff x="0" y="0"/>
          <a:chExt cx="0" cy="0"/>
        </a:xfrm>
      </p:grpSpPr>
      <p:sp>
        <p:nvSpPr>
          <p:cNvPr id="1230" name="Google Shape;1230;g24fb561eddc_0_3946"/>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31" name="Google Shape;1231;g24fb561eddc_0_3946"/>
          <p:cNvSpPr txBox="1"/>
          <p:nvPr>
            <p:ph idx="1" type="body"/>
          </p:nvPr>
        </p:nvSpPr>
        <p:spPr>
          <a:xfrm>
            <a:off x="781232" y="2882097"/>
            <a:ext cx="28647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32" name="Google Shape;1232;g24fb561eddc_0_3946"/>
          <p:cNvSpPr txBox="1"/>
          <p:nvPr>
            <p:ph idx="2"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33" name="Google Shape;1233;g24fb561eddc_0_3946"/>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Grey">
  <p:cSld name="Text Only 3 Grey">
    <p:bg>
      <p:bgPr>
        <a:solidFill>
          <a:srgbClr val="D6D6D6"/>
        </a:solidFill>
      </p:bgPr>
    </p:bg>
    <p:spTree>
      <p:nvGrpSpPr>
        <p:cNvPr id="1234" name="Shape 1234"/>
        <p:cNvGrpSpPr/>
        <p:nvPr/>
      </p:nvGrpSpPr>
      <p:grpSpPr>
        <a:xfrm>
          <a:off x="0" y="0"/>
          <a:ext cx="0" cy="0"/>
          <a:chOff x="0" y="0"/>
          <a:chExt cx="0" cy="0"/>
        </a:xfrm>
      </p:grpSpPr>
      <p:sp>
        <p:nvSpPr>
          <p:cNvPr id="1235" name="Google Shape;1235;g24fb561eddc_0_3951"/>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36" name="Google Shape;1236;g24fb561eddc_0_3951"/>
          <p:cNvSpPr txBox="1"/>
          <p:nvPr>
            <p:ph idx="1" type="body"/>
          </p:nvPr>
        </p:nvSpPr>
        <p:spPr>
          <a:xfrm>
            <a:off x="781232" y="2882097"/>
            <a:ext cx="28647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37" name="Google Shape;1237;g24fb561eddc_0_3951"/>
          <p:cNvSpPr txBox="1"/>
          <p:nvPr>
            <p:ph idx="2"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38" name="Google Shape;1238;g24fb561eddc_0_3951"/>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white">
  <p:cSld name="Phones and text white">
    <p:spTree>
      <p:nvGrpSpPr>
        <p:cNvPr id="1239" name="Shape 1239"/>
        <p:cNvGrpSpPr/>
        <p:nvPr/>
      </p:nvGrpSpPr>
      <p:grpSpPr>
        <a:xfrm>
          <a:off x="0" y="0"/>
          <a:ext cx="0" cy="0"/>
          <a:chOff x="0" y="0"/>
          <a:chExt cx="0" cy="0"/>
        </a:xfrm>
      </p:grpSpPr>
      <p:sp>
        <p:nvSpPr>
          <p:cNvPr id="1240" name="Google Shape;1240;g24fb561eddc_0_3956"/>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41" name="Google Shape;1241;g24fb561eddc_0_3956"/>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42" name="Google Shape;1242;g24fb561eddc_0_3956"/>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1243" name="Google Shape;1243;g24fb561eddc_0_3956"/>
          <p:cNvPicPr preferRelativeResize="0"/>
          <p:nvPr/>
        </p:nvPicPr>
        <p:blipFill rotWithShape="1">
          <a:blip r:embed="rId2">
            <a:alphaModFix/>
          </a:blip>
          <a:srcRect b="0" l="0" r="0" t="0"/>
          <a:stretch/>
        </p:blipFill>
        <p:spPr>
          <a:xfrm rot="-1110398">
            <a:off x="6027700" y="-75503"/>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1244" name="Google Shape;1244;g24fb561eddc_0_3956"/>
          <p:cNvSpPr/>
          <p:nvPr>
            <p:ph idx="3" type="pic"/>
          </p:nvPr>
        </p:nvSpPr>
        <p:spPr>
          <a:xfrm rot="-1110168">
            <a:off x="6120655" y="263088"/>
            <a:ext cx="2243258" cy="4429216"/>
          </a:xfrm>
          <a:prstGeom prst="rect">
            <a:avLst/>
          </a:prstGeom>
          <a:noFill/>
          <a:ln>
            <a:noFill/>
          </a:ln>
        </p:spPr>
      </p:sp>
      <p:pic>
        <p:nvPicPr>
          <p:cNvPr descr="Text&#10;&#10;Description automatically generated" id="1245" name="Google Shape;1245;g24fb561eddc_0_3956"/>
          <p:cNvPicPr preferRelativeResize="0"/>
          <p:nvPr/>
        </p:nvPicPr>
        <p:blipFill rotWithShape="1">
          <a:blip r:embed="rId2">
            <a:alphaModFix/>
          </a:blip>
          <a:srcRect b="0" l="0" r="0" t="0"/>
          <a:stretch/>
        </p:blipFill>
        <p:spPr>
          <a:xfrm rot="-1110398">
            <a:off x="9356116" y="778278"/>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1246" name="Google Shape;1246;g24fb561eddc_0_3956"/>
          <p:cNvSpPr/>
          <p:nvPr>
            <p:ph idx="4" type="pic"/>
          </p:nvPr>
        </p:nvSpPr>
        <p:spPr>
          <a:xfrm rot="-1110168">
            <a:off x="9449071" y="1116869"/>
            <a:ext cx="2243258" cy="4429216"/>
          </a:xfrm>
          <a:prstGeom prst="rect">
            <a:avLst/>
          </a:prstGeom>
          <a:noFill/>
          <a:ln>
            <a:noFill/>
          </a:ln>
        </p:spPr>
      </p:sp>
    </p:spTree>
  </p:cSld>
  <p:clrMapOvr>
    <a:masterClrMapping/>
  </p:clrMapOvr>
</p:sldLayout>
</file>

<file path=ppt/slideLayouts/slideLayout1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grey">
  <p:cSld name="Phones and text grey">
    <p:bg>
      <p:bgPr>
        <a:solidFill>
          <a:srgbClr val="D6D6D6"/>
        </a:solidFill>
      </p:bgPr>
    </p:bg>
    <p:spTree>
      <p:nvGrpSpPr>
        <p:cNvPr id="1247" name="Shape 1247"/>
        <p:cNvGrpSpPr/>
        <p:nvPr/>
      </p:nvGrpSpPr>
      <p:grpSpPr>
        <a:xfrm>
          <a:off x="0" y="0"/>
          <a:ext cx="0" cy="0"/>
          <a:chOff x="0" y="0"/>
          <a:chExt cx="0" cy="0"/>
        </a:xfrm>
      </p:grpSpPr>
      <p:sp>
        <p:nvSpPr>
          <p:cNvPr id="1248" name="Google Shape;1248;g24fb561eddc_0_396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2pPr>
            <a:lvl3pPr lvl="2"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3pPr>
            <a:lvl4pPr lvl="3"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4pPr>
            <a:lvl5pPr lvl="4"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5pPr>
            <a:lvl6pPr lvl="5"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6pPr>
            <a:lvl7pPr lvl="6"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7pPr>
            <a:lvl8pPr lvl="7"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8pPr>
            <a:lvl9pPr lvl="8" rtl="0">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9pPr>
          </a:lstStyle>
          <a:p/>
        </p:txBody>
      </p:sp>
      <p:sp>
        <p:nvSpPr>
          <p:cNvPr id="1249" name="Google Shape;1249;g24fb561eddc_0_396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250" name="Google Shape;1250;g24fb561eddc_0_3964"/>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pic>
        <p:nvPicPr>
          <p:cNvPr descr="Text&#10;&#10;Description automatically generated" id="1251" name="Google Shape;1251;g24fb561eddc_0_3964"/>
          <p:cNvPicPr preferRelativeResize="0"/>
          <p:nvPr/>
        </p:nvPicPr>
        <p:blipFill rotWithShape="1">
          <a:blip r:embed="rId2">
            <a:alphaModFix/>
          </a:blip>
          <a:srcRect b="0" l="0" r="0" t="0"/>
          <a:stretch/>
        </p:blipFill>
        <p:spPr>
          <a:xfrm rot="-1110398">
            <a:off x="6027700" y="-75503"/>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1252" name="Google Shape;1252;g24fb561eddc_0_3964"/>
          <p:cNvSpPr/>
          <p:nvPr>
            <p:ph idx="3" type="pic"/>
          </p:nvPr>
        </p:nvSpPr>
        <p:spPr>
          <a:xfrm rot="-1110168">
            <a:off x="6120655" y="263088"/>
            <a:ext cx="2243258" cy="4429216"/>
          </a:xfrm>
          <a:prstGeom prst="rect">
            <a:avLst/>
          </a:prstGeom>
          <a:noFill/>
          <a:ln>
            <a:noFill/>
          </a:ln>
        </p:spPr>
      </p:sp>
      <p:pic>
        <p:nvPicPr>
          <p:cNvPr descr="Text&#10;&#10;Description automatically generated" id="1253" name="Google Shape;1253;g24fb561eddc_0_3964"/>
          <p:cNvPicPr preferRelativeResize="0"/>
          <p:nvPr/>
        </p:nvPicPr>
        <p:blipFill rotWithShape="1">
          <a:blip r:embed="rId2">
            <a:alphaModFix/>
          </a:blip>
          <a:srcRect b="0" l="0" r="0" t="0"/>
          <a:stretch/>
        </p:blipFill>
        <p:spPr>
          <a:xfrm rot="-1110398">
            <a:off x="9356116" y="778278"/>
            <a:ext cx="2426165" cy="5108473"/>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1254" name="Google Shape;1254;g24fb561eddc_0_3964"/>
          <p:cNvSpPr/>
          <p:nvPr>
            <p:ph idx="4" type="pic"/>
          </p:nvPr>
        </p:nvSpPr>
        <p:spPr>
          <a:xfrm rot="-1110168">
            <a:off x="9449071" y="1116869"/>
            <a:ext cx="2243258" cy="4429216"/>
          </a:xfrm>
          <a:prstGeom prst="rect">
            <a:avLst/>
          </a:prstGeom>
          <a:noFill/>
          <a:ln>
            <a:noFill/>
          </a:ln>
        </p:spPr>
      </p:sp>
    </p:spTree>
  </p:cSld>
  <p:clrMapOvr>
    <a:masterClrMapping/>
  </p:clrMapOvr>
</p:sldLayout>
</file>

<file path=ppt/slideLayouts/slideLayout1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white">
  <p:cSld name="Phone and text white">
    <p:bg>
      <p:bgPr>
        <a:solidFill>
          <a:schemeClr val="lt1"/>
        </a:solidFill>
      </p:bgPr>
    </p:bg>
    <p:spTree>
      <p:nvGrpSpPr>
        <p:cNvPr id="1255" name="Shape 1255"/>
        <p:cNvGrpSpPr/>
        <p:nvPr/>
      </p:nvGrpSpPr>
      <p:grpSpPr>
        <a:xfrm>
          <a:off x="0" y="0"/>
          <a:ext cx="0" cy="0"/>
          <a:chOff x="0" y="0"/>
          <a:chExt cx="0" cy="0"/>
        </a:xfrm>
      </p:grpSpPr>
      <p:sp>
        <p:nvSpPr>
          <p:cNvPr id="1256" name="Google Shape;1256;g24fb561eddc_0_397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57" name="Google Shape;1257;g24fb561eddc_0_397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58" name="Google Shape;1258;g24fb561eddc_0_397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1259" name="Google Shape;1259;g24fb561eddc_0_3972"/>
          <p:cNvPicPr preferRelativeResize="0"/>
          <p:nvPr/>
        </p:nvPicPr>
        <p:blipFill rotWithShape="1">
          <a:blip r:embed="rId2">
            <a:alphaModFix/>
          </a:blip>
          <a:srcRect b="0" l="0" r="0" t="0"/>
          <a:stretch/>
        </p:blipFill>
        <p:spPr>
          <a:xfrm>
            <a:off x="5834837" y="525303"/>
            <a:ext cx="3261000" cy="6866400"/>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1260" name="Google Shape;1260;g24fb561eddc_0_3972"/>
          <p:cNvSpPr/>
          <p:nvPr>
            <p:ph idx="3" type="pic"/>
          </p:nvPr>
        </p:nvSpPr>
        <p:spPr>
          <a:xfrm>
            <a:off x="5927829" y="863822"/>
            <a:ext cx="3015000" cy="5994300"/>
          </a:xfrm>
          <a:prstGeom prst="rect">
            <a:avLst/>
          </a:prstGeom>
          <a:noFill/>
          <a:ln>
            <a:noFill/>
          </a:ln>
        </p:spPr>
      </p:sp>
      <p:sp>
        <p:nvSpPr>
          <p:cNvPr id="1261" name="Google Shape;1261;g24fb561eddc_0_3972"/>
          <p:cNvSpPr/>
          <p:nvPr>
            <p:ph idx="4" type="pic"/>
          </p:nvPr>
        </p:nvSpPr>
        <p:spPr>
          <a:xfrm>
            <a:off x="7876032" y="1987296"/>
            <a:ext cx="3412800" cy="21093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grey">
  <p:cSld name="Phone and text grey">
    <p:bg>
      <p:bgPr>
        <a:solidFill>
          <a:srgbClr val="D6D6D6"/>
        </a:solidFill>
      </p:bgPr>
    </p:bg>
    <p:spTree>
      <p:nvGrpSpPr>
        <p:cNvPr id="1262" name="Shape 1262"/>
        <p:cNvGrpSpPr/>
        <p:nvPr/>
      </p:nvGrpSpPr>
      <p:grpSpPr>
        <a:xfrm>
          <a:off x="0" y="0"/>
          <a:ext cx="0" cy="0"/>
          <a:chOff x="0" y="0"/>
          <a:chExt cx="0" cy="0"/>
        </a:xfrm>
      </p:grpSpPr>
      <p:sp>
        <p:nvSpPr>
          <p:cNvPr id="1263" name="Google Shape;1263;g24fb561eddc_0_3979"/>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64" name="Google Shape;1264;g24fb561eddc_0_3979"/>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65" name="Google Shape;1265;g24fb561eddc_0_3979"/>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1266" name="Google Shape;1266;g24fb561eddc_0_3979"/>
          <p:cNvPicPr preferRelativeResize="0"/>
          <p:nvPr/>
        </p:nvPicPr>
        <p:blipFill rotWithShape="1">
          <a:blip r:embed="rId2">
            <a:alphaModFix/>
          </a:blip>
          <a:srcRect b="0" l="0" r="0" t="0"/>
          <a:stretch/>
        </p:blipFill>
        <p:spPr>
          <a:xfrm>
            <a:off x="5834837" y="525303"/>
            <a:ext cx="3261000" cy="6866400"/>
          </a:xfrm>
          <a:prstGeom prst="roundRect">
            <a:avLst>
              <a:gd fmla="val 11139" name="adj"/>
            </a:avLst>
          </a:prstGeom>
          <a:noFill/>
          <a:ln>
            <a:noFill/>
          </a:ln>
          <a:effectLst>
            <a:outerShdw blurRad="154120" rotWithShape="0" algn="tr" dir="6060000" dist="38100">
              <a:srgbClr val="000000">
                <a:alpha val="27840"/>
              </a:srgbClr>
            </a:outerShdw>
          </a:effectLst>
        </p:spPr>
      </p:pic>
      <p:sp>
        <p:nvSpPr>
          <p:cNvPr id="1267" name="Google Shape;1267;g24fb561eddc_0_3979"/>
          <p:cNvSpPr/>
          <p:nvPr>
            <p:ph idx="3" type="pic"/>
          </p:nvPr>
        </p:nvSpPr>
        <p:spPr>
          <a:xfrm>
            <a:off x="5927829" y="863822"/>
            <a:ext cx="3015000" cy="5994300"/>
          </a:xfrm>
          <a:prstGeom prst="rect">
            <a:avLst/>
          </a:prstGeom>
          <a:noFill/>
          <a:ln>
            <a:noFill/>
          </a:ln>
        </p:spPr>
      </p:sp>
      <p:sp>
        <p:nvSpPr>
          <p:cNvPr id="1268" name="Google Shape;1268;g24fb561eddc_0_3979"/>
          <p:cNvSpPr/>
          <p:nvPr>
            <p:ph idx="4" type="pic"/>
          </p:nvPr>
        </p:nvSpPr>
        <p:spPr>
          <a:xfrm>
            <a:off x="7876032" y="1987296"/>
            <a:ext cx="3412800" cy="21093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1">
  <p:cSld name="Ipad and text 1">
    <p:bg>
      <p:bgPr>
        <a:solidFill>
          <a:schemeClr val="lt1"/>
        </a:solidFill>
      </p:bgPr>
    </p:bg>
    <p:spTree>
      <p:nvGrpSpPr>
        <p:cNvPr id="1269" name="Shape 1269"/>
        <p:cNvGrpSpPr/>
        <p:nvPr/>
      </p:nvGrpSpPr>
      <p:grpSpPr>
        <a:xfrm>
          <a:off x="0" y="0"/>
          <a:ext cx="0" cy="0"/>
          <a:chOff x="0" y="0"/>
          <a:chExt cx="0" cy="0"/>
        </a:xfrm>
      </p:grpSpPr>
      <p:pic>
        <p:nvPicPr>
          <p:cNvPr descr="Shape&#10;&#10;Description automatically generated" id="1270" name="Google Shape;1270;g24fb561eddc_0_3986"/>
          <p:cNvPicPr preferRelativeResize="0"/>
          <p:nvPr/>
        </p:nvPicPr>
        <p:blipFill rotWithShape="1">
          <a:blip r:embed="rId2">
            <a:alphaModFix/>
          </a:blip>
          <a:srcRect b="0" l="0" r="0" t="0"/>
          <a:stretch/>
        </p:blipFill>
        <p:spPr>
          <a:xfrm rot="10800000">
            <a:off x="4949951" y="1511068"/>
            <a:ext cx="7586995" cy="5755364"/>
          </a:xfrm>
          <a:prstGeom prst="rect">
            <a:avLst/>
          </a:prstGeom>
          <a:noFill/>
          <a:ln>
            <a:noFill/>
          </a:ln>
          <a:effectLst>
            <a:outerShdw blurRad="48030" rotWithShape="0" algn="t" dir="7980000" dist="38100">
              <a:srgbClr val="000000">
                <a:alpha val="12940"/>
              </a:srgbClr>
            </a:outerShdw>
          </a:effectLst>
        </p:spPr>
      </p:pic>
      <p:sp>
        <p:nvSpPr>
          <p:cNvPr id="1271" name="Google Shape;1271;g24fb561eddc_0_3986"/>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72" name="Google Shape;1272;g24fb561eddc_0_3986"/>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73" name="Google Shape;1273;g24fb561eddc_0_3986"/>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274" name="Google Shape;1274;g24fb561eddc_0_3986"/>
          <p:cNvSpPr/>
          <p:nvPr>
            <p:ph idx="3" type="pic"/>
          </p:nvPr>
        </p:nvSpPr>
        <p:spPr>
          <a:xfrm>
            <a:off x="5449824" y="1877568"/>
            <a:ext cx="6742200" cy="4983000"/>
          </a:xfrm>
          <a:prstGeom prst="roundRect">
            <a:avLst>
              <a:gd fmla="val 1734" name="adj"/>
            </a:avLst>
          </a:prstGeom>
          <a:noFill/>
          <a:ln>
            <a:noFill/>
          </a:ln>
        </p:spPr>
      </p:sp>
    </p:spTree>
  </p:cSld>
  <p:clrMapOvr>
    <a:masterClrMapping/>
  </p:clrMapOvr>
</p:sldLayout>
</file>

<file path=ppt/slideLayouts/slideLayout1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2">
  <p:cSld name="Ipad and text 2">
    <p:bg>
      <p:bgPr>
        <a:solidFill>
          <a:srgbClr val="D6D6D6"/>
        </a:solidFill>
      </p:bgPr>
    </p:bg>
    <p:spTree>
      <p:nvGrpSpPr>
        <p:cNvPr id="1275" name="Shape 1275"/>
        <p:cNvGrpSpPr/>
        <p:nvPr/>
      </p:nvGrpSpPr>
      <p:grpSpPr>
        <a:xfrm>
          <a:off x="0" y="0"/>
          <a:ext cx="0" cy="0"/>
          <a:chOff x="0" y="0"/>
          <a:chExt cx="0" cy="0"/>
        </a:xfrm>
      </p:grpSpPr>
      <p:pic>
        <p:nvPicPr>
          <p:cNvPr descr="Shape&#10;&#10;Description automatically generated" id="1276" name="Google Shape;1276;g24fb561eddc_0_3992"/>
          <p:cNvPicPr preferRelativeResize="0"/>
          <p:nvPr/>
        </p:nvPicPr>
        <p:blipFill rotWithShape="1">
          <a:blip r:embed="rId2">
            <a:alphaModFix/>
          </a:blip>
          <a:srcRect b="0" l="0" r="0" t="0"/>
          <a:stretch/>
        </p:blipFill>
        <p:spPr>
          <a:xfrm rot="10800000">
            <a:off x="4949951" y="1511068"/>
            <a:ext cx="7586995" cy="5755364"/>
          </a:xfrm>
          <a:prstGeom prst="rect">
            <a:avLst/>
          </a:prstGeom>
          <a:noFill/>
          <a:ln>
            <a:noFill/>
          </a:ln>
          <a:effectLst>
            <a:outerShdw blurRad="48030" rotWithShape="0" algn="t" dir="7980000" dist="38100">
              <a:srgbClr val="000000">
                <a:alpha val="12940"/>
              </a:srgbClr>
            </a:outerShdw>
          </a:effectLst>
        </p:spPr>
      </p:pic>
      <p:sp>
        <p:nvSpPr>
          <p:cNvPr id="1277" name="Google Shape;1277;g24fb561eddc_0_399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78" name="Google Shape;1278;g24fb561eddc_0_399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79" name="Google Shape;1279;g24fb561eddc_0_399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280" name="Google Shape;1280;g24fb561eddc_0_3992"/>
          <p:cNvSpPr/>
          <p:nvPr>
            <p:ph idx="3" type="pic"/>
          </p:nvPr>
        </p:nvSpPr>
        <p:spPr>
          <a:xfrm>
            <a:off x="5449824" y="1877568"/>
            <a:ext cx="6742200" cy="4983000"/>
          </a:xfrm>
          <a:prstGeom prst="roundRect">
            <a:avLst>
              <a:gd fmla="val 1734" name="adj"/>
            </a:avLst>
          </a:prstGeom>
          <a:noFill/>
          <a:ln>
            <a:noFill/>
          </a:ln>
        </p:spPr>
      </p:sp>
    </p:spTree>
  </p:cSld>
  <p:clrMapOvr>
    <a:masterClrMapping/>
  </p:clrMapOvr>
</p:sldLayout>
</file>

<file path=ppt/slideLayouts/slideLayout1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3">
  <p:cSld name="Ipad and text 3">
    <p:bg>
      <p:bgPr>
        <a:solidFill>
          <a:schemeClr val="lt1"/>
        </a:solidFill>
      </p:bgPr>
    </p:bg>
    <p:spTree>
      <p:nvGrpSpPr>
        <p:cNvPr id="1281" name="Shape 1281"/>
        <p:cNvGrpSpPr/>
        <p:nvPr/>
      </p:nvGrpSpPr>
      <p:grpSpPr>
        <a:xfrm>
          <a:off x="0" y="0"/>
          <a:ext cx="0" cy="0"/>
          <a:chOff x="0" y="0"/>
          <a:chExt cx="0" cy="0"/>
        </a:xfrm>
      </p:grpSpPr>
      <p:pic>
        <p:nvPicPr>
          <p:cNvPr descr="Shape&#10;&#10;Description automatically generated" id="1282" name="Google Shape;1282;g24fb561eddc_0_3998"/>
          <p:cNvPicPr preferRelativeResize="0"/>
          <p:nvPr/>
        </p:nvPicPr>
        <p:blipFill rotWithShape="1">
          <a:blip r:embed="rId2">
            <a:alphaModFix/>
          </a:blip>
          <a:srcRect b="0" l="0" r="0" t="0"/>
          <a:stretch/>
        </p:blipFill>
        <p:spPr>
          <a:xfrm rot="-5400000">
            <a:off x="5407749" y="1140405"/>
            <a:ext cx="6913828" cy="5244713"/>
          </a:xfrm>
          <a:prstGeom prst="rect">
            <a:avLst/>
          </a:prstGeom>
          <a:noFill/>
          <a:ln>
            <a:noFill/>
          </a:ln>
          <a:effectLst>
            <a:outerShdw blurRad="48030" rotWithShape="0" algn="t" dir="7980000" dist="38100">
              <a:srgbClr val="000000">
                <a:alpha val="12940"/>
              </a:srgbClr>
            </a:outerShdw>
          </a:effectLst>
        </p:spPr>
      </p:pic>
      <p:sp>
        <p:nvSpPr>
          <p:cNvPr id="1283" name="Google Shape;1283;g24fb561eddc_0_3998"/>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84" name="Google Shape;1284;g24fb561eddc_0_3998"/>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85" name="Google Shape;1285;g24fb561eddc_0_3998"/>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286" name="Google Shape;1286;g24fb561eddc_0_3998"/>
          <p:cNvSpPr/>
          <p:nvPr>
            <p:ph idx="3" type="pic"/>
          </p:nvPr>
        </p:nvSpPr>
        <p:spPr>
          <a:xfrm rot="5400000">
            <a:off x="5811425" y="1557085"/>
            <a:ext cx="6144000" cy="4541100"/>
          </a:xfrm>
          <a:prstGeom prst="roundRect">
            <a:avLst>
              <a:gd fmla="val 1734" name="adj"/>
            </a:avLst>
          </a:prstGeom>
          <a:noFill/>
          <a:ln>
            <a:noFill/>
          </a:ln>
        </p:spPr>
      </p:sp>
    </p:spTree>
  </p:cSld>
  <p:clrMapOvr>
    <a:masterClrMapping/>
  </p:clrMapOvr>
</p:sldLayout>
</file>

<file path=ppt/slideLayouts/slideLayout1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4">
  <p:cSld name="Ipad and text 4">
    <p:bg>
      <p:bgPr>
        <a:solidFill>
          <a:srgbClr val="D6D6D6"/>
        </a:solidFill>
      </p:bgPr>
    </p:bg>
    <p:spTree>
      <p:nvGrpSpPr>
        <p:cNvPr id="1287" name="Shape 1287"/>
        <p:cNvGrpSpPr/>
        <p:nvPr/>
      </p:nvGrpSpPr>
      <p:grpSpPr>
        <a:xfrm>
          <a:off x="0" y="0"/>
          <a:ext cx="0" cy="0"/>
          <a:chOff x="0" y="0"/>
          <a:chExt cx="0" cy="0"/>
        </a:xfrm>
      </p:grpSpPr>
      <p:pic>
        <p:nvPicPr>
          <p:cNvPr descr="Shape&#10;&#10;Description automatically generated" id="1288" name="Google Shape;1288;g24fb561eddc_0_4004"/>
          <p:cNvPicPr preferRelativeResize="0"/>
          <p:nvPr/>
        </p:nvPicPr>
        <p:blipFill rotWithShape="1">
          <a:blip r:embed="rId2">
            <a:alphaModFix/>
          </a:blip>
          <a:srcRect b="0" l="0" r="0" t="0"/>
          <a:stretch/>
        </p:blipFill>
        <p:spPr>
          <a:xfrm rot="-5400000">
            <a:off x="5407749" y="1140405"/>
            <a:ext cx="6913828" cy="5244713"/>
          </a:xfrm>
          <a:prstGeom prst="rect">
            <a:avLst/>
          </a:prstGeom>
          <a:noFill/>
          <a:ln>
            <a:noFill/>
          </a:ln>
          <a:effectLst>
            <a:outerShdw blurRad="48030" rotWithShape="0" algn="t" dir="7980000" dist="38100">
              <a:srgbClr val="000000">
                <a:alpha val="12940"/>
              </a:srgbClr>
            </a:outerShdw>
          </a:effectLst>
        </p:spPr>
      </p:pic>
      <p:sp>
        <p:nvSpPr>
          <p:cNvPr id="1289" name="Google Shape;1289;g24fb561eddc_0_400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290" name="Google Shape;1290;g24fb561eddc_0_400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291" name="Google Shape;1291;g24fb561eddc_0_4004"/>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292" name="Google Shape;1292;g24fb561eddc_0_4004"/>
          <p:cNvSpPr/>
          <p:nvPr>
            <p:ph idx="3" type="pic"/>
          </p:nvPr>
        </p:nvSpPr>
        <p:spPr>
          <a:xfrm rot="5400000">
            <a:off x="5811425" y="1557085"/>
            <a:ext cx="6144000" cy="4541100"/>
          </a:xfrm>
          <a:prstGeom prst="roundRect">
            <a:avLst>
              <a:gd fmla="val 1734" name="adj"/>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Grey">
  <p:cSld name="Text &amp; Image 6 Grey">
    <p:bg>
      <p:bgPr>
        <a:solidFill>
          <a:srgbClr val="D6D6D6"/>
        </a:solidFill>
      </p:bgPr>
    </p:bg>
    <p:spTree>
      <p:nvGrpSpPr>
        <p:cNvPr id="163" name="Shape 163"/>
        <p:cNvGrpSpPr/>
        <p:nvPr/>
      </p:nvGrpSpPr>
      <p:grpSpPr>
        <a:xfrm>
          <a:off x="0" y="0"/>
          <a:ext cx="0" cy="0"/>
          <a:chOff x="0" y="0"/>
          <a:chExt cx="0" cy="0"/>
        </a:xfrm>
      </p:grpSpPr>
      <p:sp>
        <p:nvSpPr>
          <p:cNvPr id="164" name="Google Shape;164;p39"/>
          <p:cNvSpPr txBox="1"/>
          <p:nvPr>
            <p:ph type="title"/>
          </p:nvPr>
        </p:nvSpPr>
        <p:spPr>
          <a:xfrm>
            <a:off x="781231" y="1460930"/>
            <a:ext cx="10515660" cy="111117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65" name="Google Shape;165;p39"/>
          <p:cNvSpPr txBox="1"/>
          <p:nvPr>
            <p:ph idx="1" type="body"/>
          </p:nvPr>
        </p:nvSpPr>
        <p:spPr>
          <a:xfrm>
            <a:off x="3993266" y="2882096"/>
            <a:ext cx="7303625" cy="30209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66" name="Google Shape;166;p39"/>
          <p:cNvSpPr/>
          <p:nvPr>
            <p:ph idx="2" type="pic"/>
          </p:nvPr>
        </p:nvSpPr>
        <p:spPr>
          <a:xfrm>
            <a:off x="0" y="2882096"/>
            <a:ext cx="3646026" cy="2986892"/>
          </a:xfrm>
          <a:prstGeom prst="rect">
            <a:avLst/>
          </a:prstGeom>
          <a:noFill/>
          <a:ln>
            <a:noFill/>
          </a:ln>
        </p:spPr>
      </p:sp>
    </p:spTree>
  </p:cSld>
  <p:clrMapOvr>
    <a:masterClrMapping/>
  </p:clrMapOvr>
</p:sldLayout>
</file>

<file path=ppt/slideLayouts/slideLayout1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5">
  <p:cSld name="Ipad and text 5">
    <p:bg>
      <p:bgPr>
        <a:solidFill>
          <a:schemeClr val="lt1"/>
        </a:solidFill>
      </p:bgPr>
    </p:bg>
    <p:spTree>
      <p:nvGrpSpPr>
        <p:cNvPr id="1293" name="Shape 1293"/>
        <p:cNvGrpSpPr/>
        <p:nvPr/>
      </p:nvGrpSpPr>
      <p:grpSpPr>
        <a:xfrm>
          <a:off x="0" y="0"/>
          <a:ext cx="0" cy="0"/>
          <a:chOff x="0" y="0"/>
          <a:chExt cx="0" cy="0"/>
        </a:xfrm>
      </p:grpSpPr>
      <p:pic>
        <p:nvPicPr>
          <p:cNvPr descr="Shape&#10;&#10;Description automatically generated" id="1294" name="Google Shape;1294;g24fb561eddc_0_4010"/>
          <p:cNvPicPr preferRelativeResize="0"/>
          <p:nvPr/>
        </p:nvPicPr>
        <p:blipFill rotWithShape="1">
          <a:blip r:embed="rId2">
            <a:alphaModFix/>
          </a:blip>
          <a:srcRect b="0" l="0" r="0" t="0"/>
          <a:stretch/>
        </p:blipFill>
        <p:spPr>
          <a:xfrm rot="-4675996">
            <a:off x="4135829" y="1434884"/>
            <a:ext cx="7074512" cy="5149610"/>
          </a:xfrm>
          <a:prstGeom prst="rect">
            <a:avLst/>
          </a:prstGeom>
          <a:noFill/>
          <a:ln>
            <a:noFill/>
          </a:ln>
          <a:effectLst>
            <a:outerShdw blurRad="48030" rotWithShape="0" algn="t" dir="7980000" dist="38100">
              <a:srgbClr val="000000">
                <a:alpha val="12940"/>
              </a:srgbClr>
            </a:outerShdw>
          </a:effectLst>
        </p:spPr>
      </p:pic>
      <p:sp>
        <p:nvSpPr>
          <p:cNvPr id="1295" name="Google Shape;1295;g24fb561eddc_0_4010"/>
          <p:cNvSpPr/>
          <p:nvPr>
            <p:ph idx="2" type="pic"/>
          </p:nvPr>
        </p:nvSpPr>
        <p:spPr>
          <a:xfrm rot="723917">
            <a:off x="5469783" y="924689"/>
            <a:ext cx="4440592" cy="6340477"/>
          </a:xfrm>
          <a:prstGeom prst="roundRect">
            <a:avLst>
              <a:gd fmla="val 1734" name="adj"/>
            </a:avLst>
          </a:prstGeom>
          <a:noFill/>
          <a:ln>
            <a:noFill/>
          </a:ln>
        </p:spPr>
      </p:sp>
      <p:sp>
        <p:nvSpPr>
          <p:cNvPr id="1296" name="Google Shape;1296;g24fb561eddc_0_4010"/>
          <p:cNvSpPr/>
          <p:nvPr>
            <p:ph idx="3" type="pic"/>
          </p:nvPr>
        </p:nvSpPr>
        <p:spPr>
          <a:xfrm>
            <a:off x="1554584" y="1719071"/>
            <a:ext cx="4314900" cy="28530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6">
  <p:cSld name="Ipad and text 6">
    <p:bg>
      <p:bgPr>
        <a:solidFill>
          <a:srgbClr val="D6D6D6"/>
        </a:solidFill>
      </p:bgPr>
    </p:bg>
    <p:spTree>
      <p:nvGrpSpPr>
        <p:cNvPr id="1297" name="Shape 1297"/>
        <p:cNvGrpSpPr/>
        <p:nvPr/>
      </p:nvGrpSpPr>
      <p:grpSpPr>
        <a:xfrm>
          <a:off x="0" y="0"/>
          <a:ext cx="0" cy="0"/>
          <a:chOff x="0" y="0"/>
          <a:chExt cx="0" cy="0"/>
        </a:xfrm>
      </p:grpSpPr>
      <p:pic>
        <p:nvPicPr>
          <p:cNvPr descr="Shape&#10;&#10;Description automatically generated" id="1298" name="Google Shape;1298;g24fb561eddc_0_4014"/>
          <p:cNvPicPr preferRelativeResize="0"/>
          <p:nvPr/>
        </p:nvPicPr>
        <p:blipFill rotWithShape="1">
          <a:blip r:embed="rId2">
            <a:alphaModFix/>
          </a:blip>
          <a:srcRect b="0" l="0" r="0" t="0"/>
          <a:stretch/>
        </p:blipFill>
        <p:spPr>
          <a:xfrm rot="-4675996">
            <a:off x="4135829" y="1434884"/>
            <a:ext cx="7074512" cy="5149610"/>
          </a:xfrm>
          <a:prstGeom prst="rect">
            <a:avLst/>
          </a:prstGeom>
          <a:noFill/>
          <a:ln>
            <a:noFill/>
          </a:ln>
          <a:effectLst>
            <a:outerShdw blurRad="48030" rotWithShape="0" algn="t" dir="7980000" dist="38100">
              <a:srgbClr val="000000">
                <a:alpha val="12940"/>
              </a:srgbClr>
            </a:outerShdw>
          </a:effectLst>
        </p:spPr>
      </p:pic>
      <p:sp>
        <p:nvSpPr>
          <p:cNvPr id="1299" name="Google Shape;1299;g24fb561eddc_0_4014"/>
          <p:cNvSpPr/>
          <p:nvPr>
            <p:ph idx="2" type="pic"/>
          </p:nvPr>
        </p:nvSpPr>
        <p:spPr>
          <a:xfrm rot="723917">
            <a:off x="5469783" y="924689"/>
            <a:ext cx="4440592" cy="6340477"/>
          </a:xfrm>
          <a:prstGeom prst="roundRect">
            <a:avLst>
              <a:gd fmla="val 1734" name="adj"/>
            </a:avLst>
          </a:prstGeom>
          <a:noFill/>
          <a:ln>
            <a:noFill/>
          </a:ln>
        </p:spPr>
      </p:sp>
      <p:sp>
        <p:nvSpPr>
          <p:cNvPr id="1300" name="Google Shape;1300;g24fb561eddc_0_4014"/>
          <p:cNvSpPr/>
          <p:nvPr>
            <p:ph idx="3" type="pic"/>
          </p:nvPr>
        </p:nvSpPr>
        <p:spPr>
          <a:xfrm>
            <a:off x="1554584" y="1719071"/>
            <a:ext cx="4314900" cy="28530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1">
  <p:cSld name="Laptop mockup 1">
    <p:bg>
      <p:bgPr>
        <a:solidFill>
          <a:schemeClr val="lt1"/>
        </a:solidFill>
      </p:bgPr>
    </p:bg>
    <p:spTree>
      <p:nvGrpSpPr>
        <p:cNvPr id="1301" name="Shape 1301"/>
        <p:cNvGrpSpPr/>
        <p:nvPr/>
      </p:nvGrpSpPr>
      <p:grpSpPr>
        <a:xfrm>
          <a:off x="0" y="0"/>
          <a:ext cx="0" cy="0"/>
          <a:chOff x="0" y="0"/>
          <a:chExt cx="0" cy="0"/>
        </a:xfrm>
      </p:grpSpPr>
      <p:pic>
        <p:nvPicPr>
          <p:cNvPr descr="A picture containing graphical user interface&#10;&#10;Description automatically generated" id="1302" name="Google Shape;1302;g24fb561eddc_0_4018"/>
          <p:cNvPicPr preferRelativeResize="0"/>
          <p:nvPr/>
        </p:nvPicPr>
        <p:blipFill rotWithShape="1">
          <a:blip r:embed="rId2">
            <a:alphaModFix/>
          </a:blip>
          <a:srcRect b="0" l="0" r="0" t="0"/>
          <a:stretch/>
        </p:blipFill>
        <p:spPr>
          <a:xfrm>
            <a:off x="3811846" y="1712976"/>
            <a:ext cx="9378119" cy="5670326"/>
          </a:xfrm>
          <a:prstGeom prst="rect">
            <a:avLst/>
          </a:prstGeom>
          <a:noFill/>
          <a:ln>
            <a:noFill/>
          </a:ln>
        </p:spPr>
      </p:pic>
      <p:sp>
        <p:nvSpPr>
          <p:cNvPr id="1303" name="Google Shape;1303;g24fb561eddc_0_4018"/>
          <p:cNvSpPr/>
          <p:nvPr>
            <p:ph idx="2" type="pic"/>
          </p:nvPr>
        </p:nvSpPr>
        <p:spPr>
          <a:xfrm>
            <a:off x="4745736" y="1956816"/>
            <a:ext cx="7446300" cy="4443900"/>
          </a:xfrm>
          <a:prstGeom prst="rect">
            <a:avLst/>
          </a:prstGeom>
          <a:noFill/>
          <a:ln>
            <a:noFill/>
          </a:ln>
        </p:spPr>
      </p:sp>
      <p:sp>
        <p:nvSpPr>
          <p:cNvPr id="1304" name="Google Shape;1304;g24fb561eddc_0_4018"/>
          <p:cNvSpPr txBox="1"/>
          <p:nvPr>
            <p:ph type="title"/>
          </p:nvPr>
        </p:nvSpPr>
        <p:spPr>
          <a:xfrm>
            <a:off x="781233" y="1643605"/>
            <a:ext cx="30306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305" name="Google Shape;1305;g24fb561eddc_0_4018"/>
          <p:cNvSpPr txBox="1"/>
          <p:nvPr>
            <p:ph idx="1" type="body"/>
          </p:nvPr>
        </p:nvSpPr>
        <p:spPr>
          <a:xfrm>
            <a:off x="781233" y="3406460"/>
            <a:ext cx="30306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306" name="Google Shape;1306;g24fb561eddc_0_4018"/>
          <p:cNvSpPr txBox="1"/>
          <p:nvPr>
            <p:ph idx="3" type="body"/>
          </p:nvPr>
        </p:nvSpPr>
        <p:spPr>
          <a:xfrm>
            <a:off x="781233" y="525303"/>
            <a:ext cx="30306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2">
  <p:cSld name="Laptop mockup 2">
    <p:bg>
      <p:bgPr>
        <a:solidFill>
          <a:srgbClr val="D6D6D6"/>
        </a:solidFill>
      </p:bgPr>
    </p:bg>
    <p:spTree>
      <p:nvGrpSpPr>
        <p:cNvPr id="1307" name="Shape 1307"/>
        <p:cNvGrpSpPr/>
        <p:nvPr/>
      </p:nvGrpSpPr>
      <p:grpSpPr>
        <a:xfrm>
          <a:off x="0" y="0"/>
          <a:ext cx="0" cy="0"/>
          <a:chOff x="0" y="0"/>
          <a:chExt cx="0" cy="0"/>
        </a:xfrm>
      </p:grpSpPr>
      <p:pic>
        <p:nvPicPr>
          <p:cNvPr descr="A picture containing graphical user interface&#10;&#10;Description automatically generated" id="1308" name="Google Shape;1308;g24fb561eddc_0_4024"/>
          <p:cNvPicPr preferRelativeResize="0"/>
          <p:nvPr/>
        </p:nvPicPr>
        <p:blipFill rotWithShape="1">
          <a:blip r:embed="rId2">
            <a:alphaModFix/>
          </a:blip>
          <a:srcRect b="0" l="0" r="0" t="0"/>
          <a:stretch/>
        </p:blipFill>
        <p:spPr>
          <a:xfrm>
            <a:off x="3811846" y="1712976"/>
            <a:ext cx="9378119" cy="5670326"/>
          </a:xfrm>
          <a:prstGeom prst="rect">
            <a:avLst/>
          </a:prstGeom>
          <a:noFill/>
          <a:ln>
            <a:noFill/>
          </a:ln>
        </p:spPr>
      </p:pic>
      <p:sp>
        <p:nvSpPr>
          <p:cNvPr id="1309" name="Google Shape;1309;g24fb561eddc_0_4024"/>
          <p:cNvSpPr/>
          <p:nvPr>
            <p:ph idx="2" type="pic"/>
          </p:nvPr>
        </p:nvSpPr>
        <p:spPr>
          <a:xfrm>
            <a:off x="4745736" y="1956816"/>
            <a:ext cx="7446300" cy="4443900"/>
          </a:xfrm>
          <a:prstGeom prst="rect">
            <a:avLst/>
          </a:prstGeom>
          <a:noFill/>
          <a:ln>
            <a:noFill/>
          </a:ln>
        </p:spPr>
      </p:sp>
      <p:sp>
        <p:nvSpPr>
          <p:cNvPr id="1310" name="Google Shape;1310;g24fb561eddc_0_4024"/>
          <p:cNvSpPr txBox="1"/>
          <p:nvPr>
            <p:ph type="title"/>
          </p:nvPr>
        </p:nvSpPr>
        <p:spPr>
          <a:xfrm>
            <a:off x="781233" y="1643605"/>
            <a:ext cx="3030600" cy="17628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311" name="Google Shape;1311;g24fb561eddc_0_4024"/>
          <p:cNvSpPr txBox="1"/>
          <p:nvPr>
            <p:ph idx="1" type="body"/>
          </p:nvPr>
        </p:nvSpPr>
        <p:spPr>
          <a:xfrm>
            <a:off x="781233" y="3406460"/>
            <a:ext cx="3030600" cy="2574600"/>
          </a:xfrm>
          <a:prstGeom prst="rect">
            <a:avLst/>
          </a:prstGeom>
          <a:noFill/>
          <a:ln>
            <a:noFill/>
          </a:ln>
        </p:spPr>
        <p:txBody>
          <a:bodyPr anchorCtr="0" anchor="t" bIns="45700" lIns="91425" spcFirstLastPara="1" rIns="91425" wrap="square" tIns="45700">
            <a:normAutofit/>
          </a:bodyPr>
          <a:lstStyle>
            <a:lvl1pPr indent="-228600" lvl="0" marL="457200" rtl="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rtl="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312" name="Google Shape;1312;g24fb561eddc_0_4024"/>
          <p:cNvSpPr txBox="1"/>
          <p:nvPr>
            <p:ph idx="3" type="body"/>
          </p:nvPr>
        </p:nvSpPr>
        <p:spPr>
          <a:xfrm>
            <a:off x="781233" y="525303"/>
            <a:ext cx="3030600" cy="486600"/>
          </a:xfrm>
          <a:prstGeom prst="rect">
            <a:avLst/>
          </a:prstGeom>
          <a:noFill/>
          <a:ln>
            <a:noFill/>
          </a:ln>
        </p:spPr>
        <p:txBody>
          <a:bodyPr anchorCtr="0" anchor="t" bIns="45700" lIns="91425" spcFirstLastPara="1" rIns="91425" wrap="square" tIns="45700">
            <a:noAutofit/>
          </a:bodyPr>
          <a:lstStyle>
            <a:lvl1pPr indent="-228600" lvl="0" marL="457200" rtl="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rtl="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3">
  <p:cSld name="Laptop mockup 3">
    <p:bg>
      <p:bgPr>
        <a:solidFill>
          <a:schemeClr val="lt1"/>
        </a:solidFill>
      </p:bgPr>
    </p:bg>
    <p:spTree>
      <p:nvGrpSpPr>
        <p:cNvPr id="1313" name="Shape 1313"/>
        <p:cNvGrpSpPr/>
        <p:nvPr/>
      </p:nvGrpSpPr>
      <p:grpSpPr>
        <a:xfrm>
          <a:off x="0" y="0"/>
          <a:ext cx="0" cy="0"/>
          <a:chOff x="0" y="0"/>
          <a:chExt cx="0" cy="0"/>
        </a:xfrm>
      </p:grpSpPr>
      <p:sp>
        <p:nvSpPr>
          <p:cNvPr id="1314" name="Google Shape;1314;g24fb561eddc_0_4030"/>
          <p:cNvSpPr/>
          <p:nvPr/>
        </p:nvSpPr>
        <p:spPr>
          <a:xfrm>
            <a:off x="656492" y="6142892"/>
            <a:ext cx="10926000" cy="46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graphical user interface&#10;&#10;Description automatically generated" id="1315" name="Google Shape;1315;g24fb561eddc_0_4030"/>
          <p:cNvPicPr preferRelativeResize="0"/>
          <p:nvPr/>
        </p:nvPicPr>
        <p:blipFill rotWithShape="1">
          <a:blip r:embed="rId2">
            <a:alphaModFix/>
          </a:blip>
          <a:srcRect b="0" l="0" r="0" t="0"/>
          <a:stretch/>
        </p:blipFill>
        <p:spPr>
          <a:xfrm>
            <a:off x="247107" y="593837"/>
            <a:ext cx="11697786" cy="6857999"/>
          </a:xfrm>
          <a:prstGeom prst="rect">
            <a:avLst/>
          </a:prstGeom>
          <a:noFill/>
          <a:ln>
            <a:noFill/>
          </a:ln>
        </p:spPr>
      </p:pic>
      <p:sp>
        <p:nvSpPr>
          <p:cNvPr id="1316" name="Google Shape;1316;g24fb561eddc_0_4030"/>
          <p:cNvSpPr/>
          <p:nvPr>
            <p:ph idx="2" type="pic"/>
          </p:nvPr>
        </p:nvSpPr>
        <p:spPr>
          <a:xfrm>
            <a:off x="1405847" y="837677"/>
            <a:ext cx="9390300" cy="5426400"/>
          </a:xfrm>
          <a:prstGeom prst="rect">
            <a:avLst/>
          </a:prstGeom>
          <a:noFill/>
          <a:ln>
            <a:noFill/>
          </a:ln>
        </p:spPr>
      </p:sp>
      <p:sp>
        <p:nvSpPr>
          <p:cNvPr id="1317" name="Google Shape;1317;g24fb561eddc_0_4030"/>
          <p:cNvSpPr/>
          <p:nvPr>
            <p:ph idx="3" type="pic"/>
          </p:nvPr>
        </p:nvSpPr>
        <p:spPr>
          <a:xfrm>
            <a:off x="6881446" y="1543225"/>
            <a:ext cx="4861500" cy="25365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4">
  <p:cSld name="Laptop mockup 4">
    <p:bg>
      <p:bgPr>
        <a:solidFill>
          <a:srgbClr val="D6D6D6"/>
        </a:solidFill>
      </p:bgPr>
    </p:bg>
    <p:spTree>
      <p:nvGrpSpPr>
        <p:cNvPr id="1318" name="Shape 1318"/>
        <p:cNvGrpSpPr/>
        <p:nvPr/>
      </p:nvGrpSpPr>
      <p:grpSpPr>
        <a:xfrm>
          <a:off x="0" y="0"/>
          <a:ext cx="0" cy="0"/>
          <a:chOff x="0" y="0"/>
          <a:chExt cx="0" cy="0"/>
        </a:xfrm>
      </p:grpSpPr>
      <p:sp>
        <p:nvSpPr>
          <p:cNvPr id="1319" name="Google Shape;1319;g24fb561eddc_0_4035"/>
          <p:cNvSpPr/>
          <p:nvPr/>
        </p:nvSpPr>
        <p:spPr>
          <a:xfrm>
            <a:off x="656492" y="6142892"/>
            <a:ext cx="10926000" cy="468900"/>
          </a:xfrm>
          <a:prstGeom prst="rect">
            <a:avLst/>
          </a:prstGeom>
          <a:solidFill>
            <a:srgbClr val="D6D6D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picture containing graphical user interface&#10;&#10;Description automatically generated" id="1320" name="Google Shape;1320;g24fb561eddc_0_4035"/>
          <p:cNvPicPr preferRelativeResize="0"/>
          <p:nvPr/>
        </p:nvPicPr>
        <p:blipFill rotWithShape="1">
          <a:blip r:embed="rId2">
            <a:alphaModFix/>
          </a:blip>
          <a:srcRect b="0" l="0" r="0" t="0"/>
          <a:stretch/>
        </p:blipFill>
        <p:spPr>
          <a:xfrm>
            <a:off x="247107" y="593837"/>
            <a:ext cx="11697786" cy="6857999"/>
          </a:xfrm>
          <a:prstGeom prst="rect">
            <a:avLst/>
          </a:prstGeom>
          <a:noFill/>
          <a:ln>
            <a:noFill/>
          </a:ln>
        </p:spPr>
      </p:pic>
      <p:sp>
        <p:nvSpPr>
          <p:cNvPr id="1321" name="Google Shape;1321;g24fb561eddc_0_4035"/>
          <p:cNvSpPr/>
          <p:nvPr>
            <p:ph idx="2" type="pic"/>
          </p:nvPr>
        </p:nvSpPr>
        <p:spPr>
          <a:xfrm>
            <a:off x="1405847" y="837677"/>
            <a:ext cx="9390300" cy="5426400"/>
          </a:xfrm>
          <a:prstGeom prst="rect">
            <a:avLst/>
          </a:prstGeom>
          <a:noFill/>
          <a:ln>
            <a:noFill/>
          </a:ln>
        </p:spPr>
      </p:sp>
      <p:sp>
        <p:nvSpPr>
          <p:cNvPr id="1322" name="Google Shape;1322;g24fb561eddc_0_4035"/>
          <p:cNvSpPr/>
          <p:nvPr>
            <p:ph idx="3" type="pic"/>
          </p:nvPr>
        </p:nvSpPr>
        <p:spPr>
          <a:xfrm>
            <a:off x="6881446" y="1543225"/>
            <a:ext cx="4861500" cy="2536500"/>
          </a:xfrm>
          <a:prstGeom prst="roundRect">
            <a:avLst>
              <a:gd fmla="val 6667" name="adj"/>
            </a:avLst>
          </a:prstGeom>
          <a:noFill/>
          <a:ln>
            <a:noFill/>
          </a:ln>
          <a:effectLst>
            <a:outerShdw blurRad="202878" rotWithShape="0" algn="tr" dir="8760000" dist="38099">
              <a:srgbClr val="000000">
                <a:alpha val="30590"/>
              </a:srgbClr>
            </a:outerShdw>
          </a:effectLst>
        </p:spPr>
      </p:sp>
    </p:spTree>
  </p:cSld>
  <p:clrMapOvr>
    <a:masterClrMapping/>
  </p:clrMapOvr>
</p:sldLayout>
</file>

<file path=ppt/slideLayouts/slideLayout1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ALT">
  <p:cSld name="End Slide ALT">
    <p:bg>
      <p:bgPr>
        <a:solidFill>
          <a:srgbClr val="FF5F00"/>
        </a:solidFill>
      </p:bgPr>
    </p:bg>
    <p:spTree>
      <p:nvGrpSpPr>
        <p:cNvPr id="1323" name="Shape 1323"/>
        <p:cNvGrpSpPr/>
        <p:nvPr/>
      </p:nvGrpSpPr>
      <p:grpSpPr>
        <a:xfrm>
          <a:off x="0" y="0"/>
          <a:ext cx="0" cy="0"/>
          <a:chOff x="0" y="0"/>
          <a:chExt cx="0" cy="0"/>
        </a:xfrm>
      </p:grpSpPr>
      <p:pic>
        <p:nvPicPr>
          <p:cNvPr descr="A picture containing text, clipart&#10;&#10;Description automatically generated" id="1324" name="Google Shape;1324;g24fb561eddc_0_4040"/>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1325" name="Google Shape;1325;g24fb561eddc_0_4040"/>
          <p:cNvSpPr/>
          <p:nvPr/>
        </p:nvSpPr>
        <p:spPr>
          <a:xfrm>
            <a:off x="567159" y="6111433"/>
            <a:ext cx="11030700" cy="624900"/>
          </a:xfrm>
          <a:prstGeom prst="rect">
            <a:avLst/>
          </a:prstGeom>
          <a:solidFill>
            <a:srgbClr val="FF5F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24"/>
                                        </p:tgtEl>
                                        <p:attrNameLst>
                                          <p:attrName>style.visibility</p:attrName>
                                        </p:attrNameLst>
                                      </p:cBhvr>
                                      <p:to>
                                        <p:strVal val="visible"/>
                                      </p:to>
                                    </p:set>
                                    <p:animEffect filter="fade" transition="in">
                                      <p:cBhvr>
                                        <p:cTn dur="1000"/>
                                        <p:tgtEl>
                                          <p:spTgt spid="13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1326" name="Shape 1326"/>
        <p:cNvGrpSpPr/>
        <p:nvPr/>
      </p:nvGrpSpPr>
      <p:grpSpPr>
        <a:xfrm>
          <a:off x="0" y="0"/>
          <a:ext cx="0" cy="0"/>
          <a:chOff x="0" y="0"/>
          <a:chExt cx="0" cy="0"/>
        </a:xfrm>
      </p:grpSpPr>
      <p:pic>
        <p:nvPicPr>
          <p:cNvPr descr="Logo&#10;&#10;Description automatically generated" id="1327" name="Google Shape;1327;g24fb561eddc_0_4043"/>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1328" name="Google Shape;1328;g24fb561eddc_0_4043"/>
          <p:cNvSpPr/>
          <p:nvPr/>
        </p:nvSpPr>
        <p:spPr>
          <a:xfrm>
            <a:off x="567159" y="6111433"/>
            <a:ext cx="11030700" cy="624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1327"/>
                                        </p:tgtEl>
                                        <p:attrNameLst>
                                          <p:attrName>style.visibility</p:attrName>
                                        </p:attrNameLst>
                                      </p:cBhvr>
                                      <p:to>
                                        <p:strVal val="visible"/>
                                      </p:to>
                                    </p:set>
                                    <p:animEffect filter="fade" transition="in">
                                      <p:cBhvr>
                                        <p:cTn dur="1000"/>
                                        <p:tgtEl>
                                          <p:spTgt spid="13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1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type="titleOnly">
  <p:cSld name="TITLE_ONLY">
    <p:spTree>
      <p:nvGrpSpPr>
        <p:cNvPr id="1329" name="Shape 1329"/>
        <p:cNvGrpSpPr/>
        <p:nvPr/>
      </p:nvGrpSpPr>
      <p:grpSpPr>
        <a:xfrm>
          <a:off x="0" y="0"/>
          <a:ext cx="0" cy="0"/>
          <a:chOff x="0" y="0"/>
          <a:chExt cx="0" cy="0"/>
        </a:xfrm>
      </p:grpSpPr>
      <p:sp>
        <p:nvSpPr>
          <p:cNvPr id="1330" name="Google Shape;1330;g24fb561eddc_0_4046"/>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5000"/>
              <a:buFont typeface="Nunito Sans"/>
              <a:buNone/>
              <a:defRPr b="1">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b="1">
                <a:latin typeface="Nunito Sans"/>
                <a:ea typeface="Nunito Sans"/>
                <a:cs typeface="Nunito Sans"/>
                <a:sym typeface="Nunito Sans"/>
              </a:defRPr>
            </a:lvl2pPr>
            <a:lvl3pPr lvl="2" rtl="0">
              <a:spcBef>
                <a:spcPts val="0"/>
              </a:spcBef>
              <a:spcAft>
                <a:spcPts val="0"/>
              </a:spcAft>
              <a:buSzPts val="1400"/>
              <a:buFont typeface="Nunito Sans"/>
              <a:buNone/>
              <a:defRPr b="1">
                <a:latin typeface="Nunito Sans"/>
                <a:ea typeface="Nunito Sans"/>
                <a:cs typeface="Nunito Sans"/>
                <a:sym typeface="Nunito Sans"/>
              </a:defRPr>
            </a:lvl3pPr>
            <a:lvl4pPr lvl="3" rtl="0">
              <a:spcBef>
                <a:spcPts val="0"/>
              </a:spcBef>
              <a:spcAft>
                <a:spcPts val="0"/>
              </a:spcAft>
              <a:buSzPts val="1400"/>
              <a:buFont typeface="Nunito Sans"/>
              <a:buNone/>
              <a:defRPr b="1">
                <a:latin typeface="Nunito Sans"/>
                <a:ea typeface="Nunito Sans"/>
                <a:cs typeface="Nunito Sans"/>
                <a:sym typeface="Nunito Sans"/>
              </a:defRPr>
            </a:lvl4pPr>
            <a:lvl5pPr lvl="4" rtl="0">
              <a:spcBef>
                <a:spcPts val="0"/>
              </a:spcBef>
              <a:spcAft>
                <a:spcPts val="0"/>
              </a:spcAft>
              <a:buSzPts val="1400"/>
              <a:buFont typeface="Nunito Sans"/>
              <a:buNone/>
              <a:defRPr b="1">
                <a:latin typeface="Nunito Sans"/>
                <a:ea typeface="Nunito Sans"/>
                <a:cs typeface="Nunito Sans"/>
                <a:sym typeface="Nunito Sans"/>
              </a:defRPr>
            </a:lvl5pPr>
            <a:lvl6pPr lvl="5" rtl="0">
              <a:spcBef>
                <a:spcPts val="0"/>
              </a:spcBef>
              <a:spcAft>
                <a:spcPts val="0"/>
              </a:spcAft>
              <a:buSzPts val="1400"/>
              <a:buFont typeface="Nunito Sans"/>
              <a:buNone/>
              <a:defRPr b="1">
                <a:latin typeface="Nunito Sans"/>
                <a:ea typeface="Nunito Sans"/>
                <a:cs typeface="Nunito Sans"/>
                <a:sym typeface="Nunito Sans"/>
              </a:defRPr>
            </a:lvl6pPr>
            <a:lvl7pPr lvl="6" rtl="0">
              <a:spcBef>
                <a:spcPts val="0"/>
              </a:spcBef>
              <a:spcAft>
                <a:spcPts val="0"/>
              </a:spcAft>
              <a:buSzPts val="1400"/>
              <a:buFont typeface="Nunito Sans"/>
              <a:buNone/>
              <a:defRPr b="1">
                <a:latin typeface="Nunito Sans"/>
                <a:ea typeface="Nunito Sans"/>
                <a:cs typeface="Nunito Sans"/>
                <a:sym typeface="Nunito Sans"/>
              </a:defRPr>
            </a:lvl7pPr>
            <a:lvl8pPr lvl="7" rtl="0">
              <a:spcBef>
                <a:spcPts val="0"/>
              </a:spcBef>
              <a:spcAft>
                <a:spcPts val="0"/>
              </a:spcAft>
              <a:buSzPts val="1400"/>
              <a:buFont typeface="Nunito Sans"/>
              <a:buNone/>
              <a:defRPr b="1">
                <a:latin typeface="Nunito Sans"/>
                <a:ea typeface="Nunito Sans"/>
                <a:cs typeface="Nunito Sans"/>
                <a:sym typeface="Nunito Sans"/>
              </a:defRPr>
            </a:lvl8pPr>
            <a:lvl9pPr lvl="8" rtl="0">
              <a:spcBef>
                <a:spcPts val="0"/>
              </a:spcBef>
              <a:spcAft>
                <a:spcPts val="0"/>
              </a:spcAft>
              <a:buSzPts val="1400"/>
              <a:buFont typeface="Nunito Sans"/>
              <a:buNone/>
              <a:defRPr b="1">
                <a:latin typeface="Nunito Sans"/>
                <a:ea typeface="Nunito Sans"/>
                <a:cs typeface="Nunito Sans"/>
                <a:sym typeface="Nunito Sans"/>
              </a:defRPr>
            </a:lvl9pPr>
          </a:lstStyle>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ey">
  <p:cSld name="Blank Grey">
    <p:bg>
      <p:bgPr>
        <a:solidFill>
          <a:srgbClr val="D6D6D6"/>
        </a:solidFill>
      </p:bgPr>
    </p:bg>
    <p:spTree>
      <p:nvGrpSpPr>
        <p:cNvPr id="1331" name="Shape 1331"/>
        <p:cNvGrpSpPr/>
        <p:nvPr/>
      </p:nvGrpSpPr>
      <p:grpSpPr>
        <a:xfrm>
          <a:off x="0" y="0"/>
          <a:ext cx="0" cy="0"/>
          <a:chOff x="0" y="0"/>
          <a:chExt cx="0" cy="0"/>
        </a:xfrm>
      </p:grpSpPr>
      <p:sp>
        <p:nvSpPr>
          <p:cNvPr id="1332" name="Google Shape;1332;g24fb561eddc_0_4048"/>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rtl="0" algn="l">
              <a:lnSpc>
                <a:spcPct val="90000"/>
              </a:lnSpc>
              <a:spcBef>
                <a:spcPts val="0"/>
              </a:spcBef>
              <a:spcAft>
                <a:spcPts val="0"/>
              </a:spcAft>
              <a:buClr>
                <a:srgbClr val="5F5F5F"/>
              </a:buClr>
              <a:buSzPts val="5000"/>
              <a:buFont typeface="Nunito Sans"/>
              <a:buNone/>
              <a:defRPr b="1">
                <a:solidFill>
                  <a:srgbClr val="5F5F5F"/>
                </a:solidFill>
                <a:latin typeface="Nunito Sans"/>
                <a:ea typeface="Nunito Sans"/>
                <a:cs typeface="Nunito Sans"/>
                <a:sym typeface="Nunito Sans"/>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White">
  <p:cSld name="Text &amp; Image 5 White">
    <p:spTree>
      <p:nvGrpSpPr>
        <p:cNvPr id="167" name="Shape 167"/>
        <p:cNvGrpSpPr/>
        <p:nvPr/>
      </p:nvGrpSpPr>
      <p:grpSpPr>
        <a:xfrm>
          <a:off x="0" y="0"/>
          <a:ext cx="0" cy="0"/>
          <a:chOff x="0" y="0"/>
          <a:chExt cx="0" cy="0"/>
        </a:xfrm>
      </p:grpSpPr>
      <p:sp>
        <p:nvSpPr>
          <p:cNvPr id="168" name="Google Shape;168;p40"/>
          <p:cNvSpPr txBox="1"/>
          <p:nvPr>
            <p:ph type="title"/>
          </p:nvPr>
        </p:nvSpPr>
        <p:spPr>
          <a:xfrm>
            <a:off x="781232" y="1460930"/>
            <a:ext cx="8027102" cy="111117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69" name="Google Shape;169;p40"/>
          <p:cNvSpPr txBox="1"/>
          <p:nvPr>
            <p:ph idx="1" type="body"/>
          </p:nvPr>
        </p:nvSpPr>
        <p:spPr>
          <a:xfrm>
            <a:off x="781232" y="2662178"/>
            <a:ext cx="3269907" cy="3318736"/>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FF5F00"/>
              </a:buClr>
              <a:buSzPts val="1800"/>
              <a:buFont typeface="Nunito Sans"/>
              <a:buNone/>
              <a:defRPr i="0" sz="18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70" name="Google Shape;170;p40"/>
          <p:cNvSpPr txBox="1"/>
          <p:nvPr>
            <p:ph idx="2" type="body"/>
          </p:nvPr>
        </p:nvSpPr>
        <p:spPr>
          <a:xfrm>
            <a:off x="4294209" y="2662177"/>
            <a:ext cx="4514126" cy="3318736"/>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71" name="Google Shape;171;p40"/>
          <p:cNvSpPr/>
          <p:nvPr>
            <p:ph idx="3" type="pic"/>
          </p:nvPr>
        </p:nvSpPr>
        <p:spPr>
          <a:xfrm>
            <a:off x="8889357" y="0"/>
            <a:ext cx="2521411" cy="2291787"/>
          </a:xfrm>
          <a:prstGeom prst="rect">
            <a:avLst/>
          </a:prstGeom>
          <a:noFill/>
          <a:ln>
            <a:noFill/>
          </a:ln>
        </p:spPr>
      </p:sp>
      <p:sp>
        <p:nvSpPr>
          <p:cNvPr id="172" name="Google Shape;172;p40"/>
          <p:cNvSpPr/>
          <p:nvPr>
            <p:ph idx="4" type="pic"/>
          </p:nvPr>
        </p:nvSpPr>
        <p:spPr>
          <a:xfrm>
            <a:off x="9730360" y="2743199"/>
            <a:ext cx="2461639" cy="3113591"/>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 Slide_1">
    <p:bg>
      <p:bgPr>
        <a:solidFill>
          <a:srgbClr val="D6D6D6"/>
        </a:solidFill>
      </p:bgPr>
    </p:bg>
    <p:spTree>
      <p:nvGrpSpPr>
        <p:cNvPr id="22" name="Shape 22"/>
        <p:cNvGrpSpPr/>
        <p:nvPr/>
      </p:nvGrpSpPr>
      <p:grpSpPr>
        <a:xfrm>
          <a:off x="0" y="0"/>
          <a:ext cx="0" cy="0"/>
          <a:chOff x="0" y="0"/>
          <a:chExt cx="0" cy="0"/>
        </a:xfrm>
      </p:grpSpPr>
      <p:sp>
        <p:nvSpPr>
          <p:cNvPr id="23" name="Google Shape;23;p17"/>
          <p:cNvSpPr/>
          <p:nvPr>
            <p:ph idx="2" type="pic"/>
          </p:nvPr>
        </p:nvSpPr>
        <p:spPr>
          <a:xfrm>
            <a:off x="0" y="614875"/>
            <a:ext cx="5495400" cy="6243300"/>
          </a:xfrm>
          <a:prstGeom prst="snip1Rect">
            <a:avLst>
              <a:gd fmla="val 17559" name="adj"/>
            </a:avLst>
          </a:prstGeom>
          <a:noFill/>
          <a:ln>
            <a:noFill/>
          </a:ln>
        </p:spPr>
      </p:sp>
      <p:sp>
        <p:nvSpPr>
          <p:cNvPr id="24" name="Google Shape;24;p17"/>
          <p:cNvSpPr txBox="1"/>
          <p:nvPr>
            <p:ph type="ctrTitle"/>
          </p:nvPr>
        </p:nvSpPr>
        <p:spPr>
          <a:xfrm>
            <a:off x="6004075" y="2106575"/>
            <a:ext cx="5395200" cy="25818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7"/>
          <p:cNvSpPr txBox="1"/>
          <p:nvPr>
            <p:ph idx="1" type="subTitle"/>
          </p:nvPr>
        </p:nvSpPr>
        <p:spPr>
          <a:xfrm>
            <a:off x="5995040" y="5777602"/>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26" name="Google Shape;26;p17"/>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27" name="Google Shape;27;p17"/>
          <p:cNvSpPr txBox="1"/>
          <p:nvPr>
            <p:ph idx="3" type="subTitle"/>
          </p:nvPr>
        </p:nvSpPr>
        <p:spPr>
          <a:xfrm>
            <a:off x="5995040" y="6074477"/>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
        <p:nvSpPr>
          <p:cNvPr id="28" name="Google Shape;28;p17"/>
          <p:cNvSpPr/>
          <p:nvPr/>
        </p:nvSpPr>
        <p:spPr>
          <a:xfrm>
            <a:off x="9839150" y="6114875"/>
            <a:ext cx="1660200" cy="5409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Grey">
  <p:cSld name="Text &amp; Image 5 Grey">
    <p:bg>
      <p:bgPr>
        <a:solidFill>
          <a:srgbClr val="D6D6D6"/>
        </a:solidFill>
      </p:bgPr>
    </p:bg>
    <p:spTree>
      <p:nvGrpSpPr>
        <p:cNvPr id="173" name="Shape 173"/>
        <p:cNvGrpSpPr/>
        <p:nvPr/>
      </p:nvGrpSpPr>
      <p:grpSpPr>
        <a:xfrm>
          <a:off x="0" y="0"/>
          <a:ext cx="0" cy="0"/>
          <a:chOff x="0" y="0"/>
          <a:chExt cx="0" cy="0"/>
        </a:xfrm>
      </p:grpSpPr>
      <p:sp>
        <p:nvSpPr>
          <p:cNvPr id="174" name="Google Shape;174;p41"/>
          <p:cNvSpPr txBox="1"/>
          <p:nvPr>
            <p:ph type="title"/>
          </p:nvPr>
        </p:nvSpPr>
        <p:spPr>
          <a:xfrm>
            <a:off x="781232" y="1460930"/>
            <a:ext cx="8027102" cy="111117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175" name="Google Shape;175;p41"/>
          <p:cNvSpPr txBox="1"/>
          <p:nvPr>
            <p:ph idx="1" type="body"/>
          </p:nvPr>
        </p:nvSpPr>
        <p:spPr>
          <a:xfrm>
            <a:off x="781232" y="2662178"/>
            <a:ext cx="3269907" cy="3318736"/>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76" name="Google Shape;176;p41"/>
          <p:cNvSpPr txBox="1"/>
          <p:nvPr>
            <p:ph idx="2" type="body"/>
          </p:nvPr>
        </p:nvSpPr>
        <p:spPr>
          <a:xfrm>
            <a:off x="4294209" y="2662177"/>
            <a:ext cx="4514126" cy="3318736"/>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77" name="Google Shape;177;p41"/>
          <p:cNvSpPr/>
          <p:nvPr>
            <p:ph idx="3" type="pic"/>
          </p:nvPr>
        </p:nvSpPr>
        <p:spPr>
          <a:xfrm>
            <a:off x="8889357" y="0"/>
            <a:ext cx="2521411" cy="2291787"/>
          </a:xfrm>
          <a:prstGeom prst="rect">
            <a:avLst/>
          </a:prstGeom>
          <a:noFill/>
          <a:ln>
            <a:noFill/>
          </a:ln>
        </p:spPr>
      </p:sp>
      <p:sp>
        <p:nvSpPr>
          <p:cNvPr id="178" name="Google Shape;178;p41"/>
          <p:cNvSpPr/>
          <p:nvPr>
            <p:ph idx="4" type="pic"/>
          </p:nvPr>
        </p:nvSpPr>
        <p:spPr>
          <a:xfrm>
            <a:off x="9730360" y="2743199"/>
            <a:ext cx="2461639" cy="3113591"/>
          </a:xfrm>
          <a:prstGeom prst="rect">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Grey">
  <p:cSld name="Text Only 1 Grey">
    <p:bg>
      <p:bgPr>
        <a:solidFill>
          <a:srgbClr val="D6D6D6"/>
        </a:solidFill>
      </p:bgPr>
    </p:bg>
    <p:spTree>
      <p:nvGrpSpPr>
        <p:cNvPr id="179" name="Shape 179"/>
        <p:cNvGrpSpPr/>
        <p:nvPr/>
      </p:nvGrpSpPr>
      <p:grpSpPr>
        <a:xfrm>
          <a:off x="0" y="0"/>
          <a:ext cx="0" cy="0"/>
          <a:chOff x="0" y="0"/>
          <a:chExt cx="0" cy="0"/>
        </a:xfrm>
      </p:grpSpPr>
      <p:sp>
        <p:nvSpPr>
          <p:cNvPr id="180" name="Google Shape;180;p42"/>
          <p:cNvSpPr txBox="1"/>
          <p:nvPr>
            <p:ph type="title"/>
          </p:nvPr>
        </p:nvSpPr>
        <p:spPr>
          <a:xfrm>
            <a:off x="781232" y="841449"/>
            <a:ext cx="6190299"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81" name="Google Shape;181;p42"/>
          <p:cNvSpPr txBox="1"/>
          <p:nvPr>
            <p:ph idx="1" type="body"/>
          </p:nvPr>
        </p:nvSpPr>
        <p:spPr>
          <a:xfrm>
            <a:off x="1968015" y="2653114"/>
            <a:ext cx="4557914" cy="326642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82" name="Google Shape;182;p42"/>
          <p:cNvSpPr txBox="1"/>
          <p:nvPr>
            <p:ph idx="2" type="body"/>
          </p:nvPr>
        </p:nvSpPr>
        <p:spPr>
          <a:xfrm>
            <a:off x="6732520" y="2653114"/>
            <a:ext cx="4557914" cy="326642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83" name="Google Shape;183;p42"/>
          <p:cNvSpPr txBox="1"/>
          <p:nvPr>
            <p:ph idx="3" type="body"/>
          </p:nvPr>
        </p:nvSpPr>
        <p:spPr>
          <a:xfrm>
            <a:off x="781232" y="525303"/>
            <a:ext cx="4962773"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84" name="Google Shape;184;p42"/>
          <p:cNvSpPr/>
          <p:nvPr/>
        </p:nvSpPr>
        <p:spPr>
          <a:xfrm rot="10800000">
            <a:off x="9567525" y="-439125"/>
            <a:ext cx="2773800" cy="21432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White">
  <p:cSld name="Text Only 2 White">
    <p:spTree>
      <p:nvGrpSpPr>
        <p:cNvPr id="185" name="Shape 185"/>
        <p:cNvGrpSpPr/>
        <p:nvPr/>
      </p:nvGrpSpPr>
      <p:grpSpPr>
        <a:xfrm>
          <a:off x="0" y="0"/>
          <a:ext cx="0" cy="0"/>
          <a:chOff x="0" y="0"/>
          <a:chExt cx="0" cy="0"/>
        </a:xfrm>
      </p:grpSpPr>
      <p:sp>
        <p:nvSpPr>
          <p:cNvPr id="186" name="Google Shape;186;p43"/>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87" name="Google Shape;187;p43"/>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88" name="Google Shape;188;p43"/>
          <p:cNvSpPr txBox="1"/>
          <p:nvPr>
            <p:ph idx="2" type="body"/>
          </p:nvPr>
        </p:nvSpPr>
        <p:spPr>
          <a:xfrm>
            <a:off x="4868995" y="1643605"/>
            <a:ext cx="6867733" cy="4337308"/>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89" name="Google Shape;189;p43"/>
          <p:cNvSpPr txBox="1"/>
          <p:nvPr>
            <p:ph idx="3"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Grey">
  <p:cSld name="Text Only 2 Grey">
    <p:bg>
      <p:bgPr>
        <a:solidFill>
          <a:srgbClr val="D6D6D6"/>
        </a:solidFill>
      </p:bgPr>
    </p:bg>
    <p:spTree>
      <p:nvGrpSpPr>
        <p:cNvPr id="190" name="Shape 190"/>
        <p:cNvGrpSpPr/>
        <p:nvPr/>
      </p:nvGrpSpPr>
      <p:grpSpPr>
        <a:xfrm>
          <a:off x="0" y="0"/>
          <a:ext cx="0" cy="0"/>
          <a:chOff x="0" y="0"/>
          <a:chExt cx="0" cy="0"/>
        </a:xfrm>
      </p:grpSpPr>
      <p:sp>
        <p:nvSpPr>
          <p:cNvPr id="191" name="Google Shape;191;p44"/>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92" name="Google Shape;192;p44"/>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93" name="Google Shape;193;p44"/>
          <p:cNvSpPr txBox="1"/>
          <p:nvPr>
            <p:ph idx="2" type="body"/>
          </p:nvPr>
        </p:nvSpPr>
        <p:spPr>
          <a:xfrm>
            <a:off x="4868995" y="1643605"/>
            <a:ext cx="6867733" cy="4337308"/>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94" name="Google Shape;194;p44"/>
          <p:cNvSpPr txBox="1"/>
          <p:nvPr>
            <p:ph idx="3"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White">
  <p:cSld name="Text Only 3 White">
    <p:spTree>
      <p:nvGrpSpPr>
        <p:cNvPr id="195" name="Shape 195"/>
        <p:cNvGrpSpPr/>
        <p:nvPr/>
      </p:nvGrpSpPr>
      <p:grpSpPr>
        <a:xfrm>
          <a:off x="0" y="0"/>
          <a:ext cx="0" cy="0"/>
          <a:chOff x="0" y="0"/>
          <a:chExt cx="0" cy="0"/>
        </a:xfrm>
      </p:grpSpPr>
      <p:sp>
        <p:nvSpPr>
          <p:cNvPr id="196" name="Google Shape;196;p45"/>
          <p:cNvSpPr txBox="1"/>
          <p:nvPr>
            <p:ph type="title"/>
          </p:nvPr>
        </p:nvSpPr>
        <p:spPr>
          <a:xfrm>
            <a:off x="781231" y="1460930"/>
            <a:ext cx="10515660" cy="111117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197" name="Google Shape;197;p45"/>
          <p:cNvSpPr txBox="1"/>
          <p:nvPr>
            <p:ph idx="1" type="body"/>
          </p:nvPr>
        </p:nvSpPr>
        <p:spPr>
          <a:xfrm>
            <a:off x="781232" y="2882097"/>
            <a:ext cx="2864793" cy="30209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98" name="Google Shape;198;p45"/>
          <p:cNvSpPr txBox="1"/>
          <p:nvPr>
            <p:ph idx="2" type="body"/>
          </p:nvPr>
        </p:nvSpPr>
        <p:spPr>
          <a:xfrm>
            <a:off x="3993266" y="2882096"/>
            <a:ext cx="7303625" cy="30209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199" name="Google Shape;199;p45"/>
          <p:cNvSpPr txBox="1"/>
          <p:nvPr>
            <p:ph idx="3"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Grey">
  <p:cSld name="Text Only 3 Grey">
    <p:bg>
      <p:bgPr>
        <a:solidFill>
          <a:srgbClr val="D6D6D6"/>
        </a:solidFill>
      </p:bgPr>
    </p:bg>
    <p:spTree>
      <p:nvGrpSpPr>
        <p:cNvPr id="200" name="Shape 200"/>
        <p:cNvGrpSpPr/>
        <p:nvPr/>
      </p:nvGrpSpPr>
      <p:grpSpPr>
        <a:xfrm>
          <a:off x="0" y="0"/>
          <a:ext cx="0" cy="0"/>
          <a:chOff x="0" y="0"/>
          <a:chExt cx="0" cy="0"/>
        </a:xfrm>
      </p:grpSpPr>
      <p:sp>
        <p:nvSpPr>
          <p:cNvPr id="201" name="Google Shape;201;p46"/>
          <p:cNvSpPr txBox="1"/>
          <p:nvPr>
            <p:ph type="title"/>
          </p:nvPr>
        </p:nvSpPr>
        <p:spPr>
          <a:xfrm>
            <a:off x="781231" y="1460930"/>
            <a:ext cx="10515660" cy="111117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02" name="Google Shape;202;p46"/>
          <p:cNvSpPr txBox="1"/>
          <p:nvPr>
            <p:ph idx="1" type="body"/>
          </p:nvPr>
        </p:nvSpPr>
        <p:spPr>
          <a:xfrm>
            <a:off x="781232" y="2882097"/>
            <a:ext cx="2864793" cy="30209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03" name="Google Shape;203;p46"/>
          <p:cNvSpPr txBox="1"/>
          <p:nvPr>
            <p:ph idx="2" type="body"/>
          </p:nvPr>
        </p:nvSpPr>
        <p:spPr>
          <a:xfrm>
            <a:off x="3993266" y="2882096"/>
            <a:ext cx="7303625" cy="302099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04" name="Google Shape;204;p46"/>
          <p:cNvSpPr txBox="1"/>
          <p:nvPr>
            <p:ph idx="3"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white">
  <p:cSld name="Phones and text white">
    <p:spTree>
      <p:nvGrpSpPr>
        <p:cNvPr id="205" name="Shape 205"/>
        <p:cNvGrpSpPr/>
        <p:nvPr/>
      </p:nvGrpSpPr>
      <p:grpSpPr>
        <a:xfrm>
          <a:off x="0" y="0"/>
          <a:ext cx="0" cy="0"/>
          <a:chOff x="0" y="0"/>
          <a:chExt cx="0" cy="0"/>
        </a:xfrm>
      </p:grpSpPr>
      <p:sp>
        <p:nvSpPr>
          <p:cNvPr id="206" name="Google Shape;206;p47"/>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07" name="Google Shape;207;p47"/>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08" name="Google Shape;208;p47"/>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209" name="Google Shape;209;p47"/>
          <p:cNvPicPr preferRelativeResize="0"/>
          <p:nvPr/>
        </p:nvPicPr>
        <p:blipFill rotWithShape="1">
          <a:blip r:embed="rId2">
            <a:alphaModFix/>
          </a:blip>
          <a:srcRect b="0" l="0" r="0" t="0"/>
          <a:stretch/>
        </p:blipFill>
        <p:spPr>
          <a:xfrm rot="-1110168">
            <a:off x="6027710" y="-75429"/>
            <a:ext cx="2426209" cy="5108448"/>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210" name="Google Shape;210;p47"/>
          <p:cNvSpPr/>
          <p:nvPr>
            <p:ph idx="3" type="pic"/>
          </p:nvPr>
        </p:nvSpPr>
        <p:spPr>
          <a:xfrm rot="-1110168">
            <a:off x="6120702" y="263090"/>
            <a:ext cx="2243137" cy="4429125"/>
          </a:xfrm>
          <a:prstGeom prst="rect">
            <a:avLst/>
          </a:prstGeom>
          <a:noFill/>
          <a:ln>
            <a:noFill/>
          </a:ln>
        </p:spPr>
      </p:sp>
      <p:pic>
        <p:nvPicPr>
          <p:cNvPr descr="Text&#10;&#10;Description automatically generated" id="211" name="Google Shape;211;p47"/>
          <p:cNvPicPr preferRelativeResize="0"/>
          <p:nvPr/>
        </p:nvPicPr>
        <p:blipFill rotWithShape="1">
          <a:blip r:embed="rId2">
            <a:alphaModFix/>
          </a:blip>
          <a:srcRect b="0" l="0" r="0" t="0"/>
          <a:stretch/>
        </p:blipFill>
        <p:spPr>
          <a:xfrm rot="-1110168">
            <a:off x="9356126" y="778352"/>
            <a:ext cx="2426209" cy="5108448"/>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212" name="Google Shape;212;p47"/>
          <p:cNvSpPr/>
          <p:nvPr>
            <p:ph idx="4" type="pic"/>
          </p:nvPr>
        </p:nvSpPr>
        <p:spPr>
          <a:xfrm rot="-1110168">
            <a:off x="9449118" y="1116871"/>
            <a:ext cx="2243137" cy="4429125"/>
          </a:xfrm>
          <a:prstGeom prst="rect">
            <a:avLst/>
          </a:prstGeom>
          <a:noFill/>
          <a:ln>
            <a:no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grey">
  <p:cSld name="Phones and text grey">
    <p:bg>
      <p:bgPr>
        <a:solidFill>
          <a:srgbClr val="D6D6D6"/>
        </a:solidFill>
      </p:bgPr>
    </p:bg>
    <p:spTree>
      <p:nvGrpSpPr>
        <p:cNvPr id="213" name="Shape 213"/>
        <p:cNvGrpSpPr/>
        <p:nvPr/>
      </p:nvGrpSpPr>
      <p:grpSpPr>
        <a:xfrm>
          <a:off x="0" y="0"/>
          <a:ext cx="0" cy="0"/>
          <a:chOff x="0" y="0"/>
          <a:chExt cx="0" cy="0"/>
        </a:xfrm>
      </p:grpSpPr>
      <p:sp>
        <p:nvSpPr>
          <p:cNvPr id="214" name="Google Shape;214;p48"/>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2pPr>
            <a:lvl3pPr lvl="2"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3pPr>
            <a:lvl4pPr lvl="3"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4pPr>
            <a:lvl5pPr lvl="4"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5pPr>
            <a:lvl6pPr lvl="5"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6pPr>
            <a:lvl7pPr lvl="6"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7pPr>
            <a:lvl8pPr lvl="7"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8pPr>
            <a:lvl9pPr lvl="8"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9pPr>
          </a:lstStyle>
          <a:p/>
        </p:txBody>
      </p:sp>
      <p:sp>
        <p:nvSpPr>
          <p:cNvPr id="215" name="Google Shape;215;p48"/>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216" name="Google Shape;216;p48"/>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pic>
        <p:nvPicPr>
          <p:cNvPr descr="Text&#10;&#10;Description automatically generated" id="217" name="Google Shape;217;p48"/>
          <p:cNvPicPr preferRelativeResize="0"/>
          <p:nvPr/>
        </p:nvPicPr>
        <p:blipFill rotWithShape="1">
          <a:blip r:embed="rId2">
            <a:alphaModFix/>
          </a:blip>
          <a:srcRect b="0" l="0" r="0" t="0"/>
          <a:stretch/>
        </p:blipFill>
        <p:spPr>
          <a:xfrm rot="-1110168">
            <a:off x="6027710" y="-75429"/>
            <a:ext cx="2426209" cy="5108448"/>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218" name="Google Shape;218;p48"/>
          <p:cNvSpPr/>
          <p:nvPr>
            <p:ph idx="3" type="pic"/>
          </p:nvPr>
        </p:nvSpPr>
        <p:spPr>
          <a:xfrm rot="-1110168">
            <a:off x="6120702" y="263090"/>
            <a:ext cx="2243137" cy="4429125"/>
          </a:xfrm>
          <a:prstGeom prst="rect">
            <a:avLst/>
          </a:prstGeom>
          <a:noFill/>
          <a:ln>
            <a:noFill/>
          </a:ln>
        </p:spPr>
      </p:sp>
      <p:pic>
        <p:nvPicPr>
          <p:cNvPr descr="Text&#10;&#10;Description automatically generated" id="219" name="Google Shape;219;p48"/>
          <p:cNvPicPr preferRelativeResize="0"/>
          <p:nvPr/>
        </p:nvPicPr>
        <p:blipFill rotWithShape="1">
          <a:blip r:embed="rId2">
            <a:alphaModFix/>
          </a:blip>
          <a:srcRect b="0" l="0" r="0" t="0"/>
          <a:stretch/>
        </p:blipFill>
        <p:spPr>
          <a:xfrm rot="-1110168">
            <a:off x="9356126" y="778352"/>
            <a:ext cx="2426209" cy="5108448"/>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220" name="Google Shape;220;p48"/>
          <p:cNvSpPr/>
          <p:nvPr>
            <p:ph idx="4" type="pic"/>
          </p:nvPr>
        </p:nvSpPr>
        <p:spPr>
          <a:xfrm rot="-1110168">
            <a:off x="9449118" y="1116871"/>
            <a:ext cx="2243137" cy="4429125"/>
          </a:xfrm>
          <a:prstGeom prst="rect">
            <a:avLst/>
          </a:prstGeom>
          <a:noFill/>
          <a:ln>
            <a:noFill/>
          </a:ln>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white">
  <p:cSld name="Phone and text white">
    <p:bg>
      <p:bgPr>
        <a:solidFill>
          <a:schemeClr val="lt1"/>
        </a:solidFill>
      </p:bgPr>
    </p:bg>
    <p:spTree>
      <p:nvGrpSpPr>
        <p:cNvPr id="221" name="Shape 221"/>
        <p:cNvGrpSpPr/>
        <p:nvPr/>
      </p:nvGrpSpPr>
      <p:grpSpPr>
        <a:xfrm>
          <a:off x="0" y="0"/>
          <a:ext cx="0" cy="0"/>
          <a:chOff x="0" y="0"/>
          <a:chExt cx="0" cy="0"/>
        </a:xfrm>
      </p:grpSpPr>
      <p:sp>
        <p:nvSpPr>
          <p:cNvPr id="222" name="Google Shape;222;p49"/>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23" name="Google Shape;223;p49"/>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24" name="Google Shape;224;p49"/>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225" name="Google Shape;225;p49"/>
          <p:cNvPicPr preferRelativeResize="0"/>
          <p:nvPr/>
        </p:nvPicPr>
        <p:blipFill rotWithShape="1">
          <a:blip r:embed="rId2">
            <a:alphaModFix/>
          </a:blip>
          <a:srcRect b="0" l="0" r="0" t="0"/>
          <a:stretch/>
        </p:blipFill>
        <p:spPr>
          <a:xfrm>
            <a:off x="5834837" y="525303"/>
            <a:ext cx="3261091" cy="6866314"/>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226" name="Google Shape;226;p49"/>
          <p:cNvSpPr/>
          <p:nvPr>
            <p:ph idx="3" type="pic"/>
          </p:nvPr>
        </p:nvSpPr>
        <p:spPr>
          <a:xfrm>
            <a:off x="5927829" y="863822"/>
            <a:ext cx="3015022" cy="5994178"/>
          </a:xfrm>
          <a:prstGeom prst="rect">
            <a:avLst/>
          </a:prstGeom>
          <a:noFill/>
          <a:ln>
            <a:noFill/>
          </a:ln>
        </p:spPr>
      </p:sp>
      <p:sp>
        <p:nvSpPr>
          <p:cNvPr id="227" name="Google Shape;227;p49"/>
          <p:cNvSpPr/>
          <p:nvPr>
            <p:ph idx="4" type="pic"/>
          </p:nvPr>
        </p:nvSpPr>
        <p:spPr>
          <a:xfrm>
            <a:off x="7876032" y="1987296"/>
            <a:ext cx="3412816" cy="2109216"/>
          </a:xfrm>
          <a:prstGeom prst="roundRect">
            <a:avLst>
              <a:gd fmla="val 6667" name="adj"/>
            </a:avLst>
          </a:prstGeom>
          <a:noFill/>
          <a:ln>
            <a:noFill/>
          </a:ln>
          <a:effectLst>
            <a:outerShdw blurRad="202878" rotWithShape="0" algn="tr" dir="8760000" dist="38099">
              <a:srgbClr val="000000">
                <a:alpha val="30196"/>
              </a:srgbClr>
            </a:outerShdw>
          </a:effectLst>
        </p:spPr>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grey">
  <p:cSld name="Phone and text grey">
    <p:bg>
      <p:bgPr>
        <a:solidFill>
          <a:srgbClr val="D6D6D6"/>
        </a:solidFill>
      </p:bgPr>
    </p:bg>
    <p:spTree>
      <p:nvGrpSpPr>
        <p:cNvPr id="228" name="Shape 228"/>
        <p:cNvGrpSpPr/>
        <p:nvPr/>
      </p:nvGrpSpPr>
      <p:grpSpPr>
        <a:xfrm>
          <a:off x="0" y="0"/>
          <a:ext cx="0" cy="0"/>
          <a:chOff x="0" y="0"/>
          <a:chExt cx="0" cy="0"/>
        </a:xfrm>
      </p:grpSpPr>
      <p:sp>
        <p:nvSpPr>
          <p:cNvPr id="229" name="Google Shape;229;p50"/>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30" name="Google Shape;230;p50"/>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31" name="Google Shape;231;p50"/>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232" name="Google Shape;232;p50"/>
          <p:cNvPicPr preferRelativeResize="0"/>
          <p:nvPr/>
        </p:nvPicPr>
        <p:blipFill rotWithShape="1">
          <a:blip r:embed="rId2">
            <a:alphaModFix/>
          </a:blip>
          <a:srcRect b="0" l="0" r="0" t="0"/>
          <a:stretch/>
        </p:blipFill>
        <p:spPr>
          <a:xfrm>
            <a:off x="5834837" y="525303"/>
            <a:ext cx="3261091" cy="6866314"/>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233" name="Google Shape;233;p50"/>
          <p:cNvSpPr/>
          <p:nvPr>
            <p:ph idx="3" type="pic"/>
          </p:nvPr>
        </p:nvSpPr>
        <p:spPr>
          <a:xfrm>
            <a:off x="5927829" y="863822"/>
            <a:ext cx="3015022" cy="5994178"/>
          </a:xfrm>
          <a:prstGeom prst="rect">
            <a:avLst/>
          </a:prstGeom>
          <a:noFill/>
          <a:ln>
            <a:noFill/>
          </a:ln>
        </p:spPr>
      </p:sp>
      <p:sp>
        <p:nvSpPr>
          <p:cNvPr id="234" name="Google Shape;234;p50"/>
          <p:cNvSpPr/>
          <p:nvPr>
            <p:ph idx="4" type="pic"/>
          </p:nvPr>
        </p:nvSpPr>
        <p:spPr>
          <a:xfrm>
            <a:off x="7876032" y="1987296"/>
            <a:ext cx="3412816" cy="2109216"/>
          </a:xfrm>
          <a:prstGeom prst="roundRect">
            <a:avLst>
              <a:gd fmla="val 6667" name="adj"/>
            </a:avLst>
          </a:prstGeom>
          <a:noFill/>
          <a:ln>
            <a:noFill/>
          </a:ln>
          <a:effectLst>
            <a:outerShdw blurRad="202878" rotWithShape="0" algn="tr" dir="8760000" dist="38099">
              <a:srgbClr val="000000">
                <a:alpha val="30196"/>
              </a:srgbClr>
            </a:outerShdw>
          </a:effectLst>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White">
  <p:cSld name="Text Only 1 White">
    <p:spTree>
      <p:nvGrpSpPr>
        <p:cNvPr id="29" name="Shape 29"/>
        <p:cNvGrpSpPr/>
        <p:nvPr/>
      </p:nvGrpSpPr>
      <p:grpSpPr>
        <a:xfrm>
          <a:off x="0" y="0"/>
          <a:ext cx="0" cy="0"/>
          <a:chOff x="0" y="0"/>
          <a:chExt cx="0" cy="0"/>
        </a:xfrm>
      </p:grpSpPr>
      <p:sp>
        <p:nvSpPr>
          <p:cNvPr id="30" name="Google Shape;30;p18"/>
          <p:cNvSpPr txBox="1"/>
          <p:nvPr>
            <p:ph type="title"/>
          </p:nvPr>
        </p:nvSpPr>
        <p:spPr>
          <a:xfrm>
            <a:off x="781232" y="841449"/>
            <a:ext cx="6190299"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31" name="Google Shape;31;p18"/>
          <p:cNvSpPr txBox="1"/>
          <p:nvPr>
            <p:ph idx="1" type="body"/>
          </p:nvPr>
        </p:nvSpPr>
        <p:spPr>
          <a:xfrm>
            <a:off x="1968015" y="2653114"/>
            <a:ext cx="4557914" cy="326642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2" name="Google Shape;32;p18"/>
          <p:cNvSpPr txBox="1"/>
          <p:nvPr>
            <p:ph idx="2" type="body"/>
          </p:nvPr>
        </p:nvSpPr>
        <p:spPr>
          <a:xfrm>
            <a:off x="6732520" y="2653114"/>
            <a:ext cx="4557914" cy="326642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3" name="Google Shape;33;p18"/>
          <p:cNvSpPr txBox="1"/>
          <p:nvPr>
            <p:ph idx="3" type="body"/>
          </p:nvPr>
        </p:nvSpPr>
        <p:spPr>
          <a:xfrm>
            <a:off x="781232" y="525303"/>
            <a:ext cx="4962773"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34" name="Google Shape;34;p18"/>
          <p:cNvSpPr/>
          <p:nvPr/>
        </p:nvSpPr>
        <p:spPr>
          <a:xfrm rot="10800000">
            <a:off x="9567525" y="-439125"/>
            <a:ext cx="2773800" cy="21432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1">
  <p:cSld name="Ipad and text 1">
    <p:bg>
      <p:bgPr>
        <a:solidFill>
          <a:schemeClr val="lt1"/>
        </a:solidFill>
      </p:bgPr>
    </p:bg>
    <p:spTree>
      <p:nvGrpSpPr>
        <p:cNvPr id="235" name="Shape 235"/>
        <p:cNvGrpSpPr/>
        <p:nvPr/>
      </p:nvGrpSpPr>
      <p:grpSpPr>
        <a:xfrm>
          <a:off x="0" y="0"/>
          <a:ext cx="0" cy="0"/>
          <a:chOff x="0" y="0"/>
          <a:chExt cx="0" cy="0"/>
        </a:xfrm>
      </p:grpSpPr>
      <p:pic>
        <p:nvPicPr>
          <p:cNvPr descr="Shape&#10;&#10;Description automatically generated" id="236" name="Google Shape;236;p51"/>
          <p:cNvPicPr preferRelativeResize="0"/>
          <p:nvPr/>
        </p:nvPicPr>
        <p:blipFill rotWithShape="1">
          <a:blip r:embed="rId2">
            <a:alphaModFix/>
          </a:blip>
          <a:srcRect b="0" l="0" r="0" t="0"/>
          <a:stretch/>
        </p:blipFill>
        <p:spPr>
          <a:xfrm rot="10800000">
            <a:off x="4949952" y="1511068"/>
            <a:ext cx="7586994" cy="5755364"/>
          </a:xfrm>
          <a:prstGeom prst="rect">
            <a:avLst/>
          </a:prstGeom>
          <a:noFill/>
          <a:ln>
            <a:noFill/>
          </a:ln>
          <a:effectLst>
            <a:outerShdw blurRad="48030" rotWithShape="0" algn="t" dir="7980000" dist="38100">
              <a:srgbClr val="000000">
                <a:alpha val="12549"/>
              </a:srgbClr>
            </a:outerShdw>
          </a:effectLst>
        </p:spPr>
      </p:pic>
      <p:sp>
        <p:nvSpPr>
          <p:cNvPr id="237" name="Google Shape;237;p51"/>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38" name="Google Shape;238;p51"/>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39" name="Google Shape;239;p51"/>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240" name="Google Shape;240;p51"/>
          <p:cNvSpPr/>
          <p:nvPr>
            <p:ph idx="3" type="pic"/>
          </p:nvPr>
        </p:nvSpPr>
        <p:spPr>
          <a:xfrm>
            <a:off x="5449824" y="1877568"/>
            <a:ext cx="6742176" cy="4983120"/>
          </a:xfrm>
          <a:prstGeom prst="roundRect">
            <a:avLst>
              <a:gd fmla="val 1734" name="adj"/>
            </a:avLst>
          </a:prstGeom>
          <a:no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2">
  <p:cSld name="Ipad and text 2">
    <p:bg>
      <p:bgPr>
        <a:solidFill>
          <a:srgbClr val="D6D6D6"/>
        </a:solidFill>
      </p:bgPr>
    </p:bg>
    <p:spTree>
      <p:nvGrpSpPr>
        <p:cNvPr id="241" name="Shape 241"/>
        <p:cNvGrpSpPr/>
        <p:nvPr/>
      </p:nvGrpSpPr>
      <p:grpSpPr>
        <a:xfrm>
          <a:off x="0" y="0"/>
          <a:ext cx="0" cy="0"/>
          <a:chOff x="0" y="0"/>
          <a:chExt cx="0" cy="0"/>
        </a:xfrm>
      </p:grpSpPr>
      <p:pic>
        <p:nvPicPr>
          <p:cNvPr descr="Shape&#10;&#10;Description automatically generated" id="242" name="Google Shape;242;p52"/>
          <p:cNvPicPr preferRelativeResize="0"/>
          <p:nvPr/>
        </p:nvPicPr>
        <p:blipFill rotWithShape="1">
          <a:blip r:embed="rId2">
            <a:alphaModFix/>
          </a:blip>
          <a:srcRect b="0" l="0" r="0" t="0"/>
          <a:stretch/>
        </p:blipFill>
        <p:spPr>
          <a:xfrm rot="10800000">
            <a:off x="4949952" y="1511068"/>
            <a:ext cx="7586994" cy="5755364"/>
          </a:xfrm>
          <a:prstGeom prst="rect">
            <a:avLst/>
          </a:prstGeom>
          <a:noFill/>
          <a:ln>
            <a:noFill/>
          </a:ln>
          <a:effectLst>
            <a:outerShdw blurRad="48030" rotWithShape="0" algn="t" dir="7980000" dist="38100">
              <a:srgbClr val="000000">
                <a:alpha val="12549"/>
              </a:srgbClr>
            </a:outerShdw>
          </a:effectLst>
        </p:spPr>
      </p:pic>
      <p:sp>
        <p:nvSpPr>
          <p:cNvPr id="243" name="Google Shape;243;p52"/>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44" name="Google Shape;244;p52"/>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45" name="Google Shape;245;p52"/>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246" name="Google Shape;246;p52"/>
          <p:cNvSpPr/>
          <p:nvPr>
            <p:ph idx="3" type="pic"/>
          </p:nvPr>
        </p:nvSpPr>
        <p:spPr>
          <a:xfrm>
            <a:off x="5449824" y="1877568"/>
            <a:ext cx="6742176" cy="4983120"/>
          </a:xfrm>
          <a:prstGeom prst="roundRect">
            <a:avLst>
              <a:gd fmla="val 1734" name="adj"/>
            </a:avLst>
          </a:prstGeom>
          <a:no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3">
  <p:cSld name="Ipad and text 3">
    <p:bg>
      <p:bgPr>
        <a:solidFill>
          <a:schemeClr val="lt1"/>
        </a:solidFill>
      </p:bgPr>
    </p:bg>
    <p:spTree>
      <p:nvGrpSpPr>
        <p:cNvPr id="247" name="Shape 247"/>
        <p:cNvGrpSpPr/>
        <p:nvPr/>
      </p:nvGrpSpPr>
      <p:grpSpPr>
        <a:xfrm>
          <a:off x="0" y="0"/>
          <a:ext cx="0" cy="0"/>
          <a:chOff x="0" y="0"/>
          <a:chExt cx="0" cy="0"/>
        </a:xfrm>
      </p:grpSpPr>
      <p:pic>
        <p:nvPicPr>
          <p:cNvPr descr="Shape&#10;&#10;Description automatically generated" id="248" name="Google Shape;248;p53"/>
          <p:cNvPicPr preferRelativeResize="0"/>
          <p:nvPr/>
        </p:nvPicPr>
        <p:blipFill rotWithShape="1">
          <a:blip r:embed="rId2">
            <a:alphaModFix/>
          </a:blip>
          <a:srcRect b="0" l="0" r="0" t="0"/>
          <a:stretch/>
        </p:blipFill>
        <p:spPr>
          <a:xfrm rot="-5400000">
            <a:off x="5407749" y="1140404"/>
            <a:ext cx="6913829" cy="5244713"/>
          </a:xfrm>
          <a:prstGeom prst="rect">
            <a:avLst/>
          </a:prstGeom>
          <a:noFill/>
          <a:ln>
            <a:noFill/>
          </a:ln>
          <a:effectLst>
            <a:outerShdw blurRad="48030" rotWithShape="0" algn="t" dir="7980000" dist="38100">
              <a:srgbClr val="000000">
                <a:alpha val="12549"/>
              </a:srgbClr>
            </a:outerShdw>
          </a:effectLst>
        </p:spPr>
      </p:pic>
      <p:sp>
        <p:nvSpPr>
          <p:cNvPr id="249" name="Google Shape;249;p53"/>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50" name="Google Shape;250;p53"/>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51" name="Google Shape;251;p53"/>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252" name="Google Shape;252;p53"/>
          <p:cNvSpPr/>
          <p:nvPr>
            <p:ph idx="3" type="pic"/>
          </p:nvPr>
        </p:nvSpPr>
        <p:spPr>
          <a:xfrm rot="5400000">
            <a:off x="5811496" y="1557126"/>
            <a:ext cx="6143970" cy="4540988"/>
          </a:xfrm>
          <a:prstGeom prst="roundRect">
            <a:avLst>
              <a:gd fmla="val 1734" name="adj"/>
            </a:avLst>
          </a:prstGeom>
          <a:no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4">
  <p:cSld name="Ipad and text 4">
    <p:bg>
      <p:bgPr>
        <a:solidFill>
          <a:srgbClr val="D6D6D6"/>
        </a:solidFill>
      </p:bgPr>
    </p:bg>
    <p:spTree>
      <p:nvGrpSpPr>
        <p:cNvPr id="253" name="Shape 253"/>
        <p:cNvGrpSpPr/>
        <p:nvPr/>
      </p:nvGrpSpPr>
      <p:grpSpPr>
        <a:xfrm>
          <a:off x="0" y="0"/>
          <a:ext cx="0" cy="0"/>
          <a:chOff x="0" y="0"/>
          <a:chExt cx="0" cy="0"/>
        </a:xfrm>
      </p:grpSpPr>
      <p:pic>
        <p:nvPicPr>
          <p:cNvPr descr="Shape&#10;&#10;Description automatically generated" id="254" name="Google Shape;254;p54"/>
          <p:cNvPicPr preferRelativeResize="0"/>
          <p:nvPr/>
        </p:nvPicPr>
        <p:blipFill rotWithShape="1">
          <a:blip r:embed="rId2">
            <a:alphaModFix/>
          </a:blip>
          <a:srcRect b="0" l="0" r="0" t="0"/>
          <a:stretch/>
        </p:blipFill>
        <p:spPr>
          <a:xfrm rot="-5400000">
            <a:off x="5407749" y="1140404"/>
            <a:ext cx="6913829" cy="5244713"/>
          </a:xfrm>
          <a:prstGeom prst="rect">
            <a:avLst/>
          </a:prstGeom>
          <a:noFill/>
          <a:ln>
            <a:noFill/>
          </a:ln>
          <a:effectLst>
            <a:outerShdw blurRad="48030" rotWithShape="0" algn="t" dir="7980000" dist="38100">
              <a:srgbClr val="000000">
                <a:alpha val="12549"/>
              </a:srgbClr>
            </a:outerShdw>
          </a:effectLst>
        </p:spPr>
      </p:pic>
      <p:sp>
        <p:nvSpPr>
          <p:cNvPr id="255" name="Google Shape;255;p54"/>
          <p:cNvSpPr txBox="1"/>
          <p:nvPr>
            <p:ph type="title"/>
          </p:nvPr>
        </p:nvSpPr>
        <p:spPr>
          <a:xfrm>
            <a:off x="781232" y="1643605"/>
            <a:ext cx="3767619"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56" name="Google Shape;256;p54"/>
          <p:cNvSpPr txBox="1"/>
          <p:nvPr>
            <p:ph idx="1" type="body"/>
          </p:nvPr>
        </p:nvSpPr>
        <p:spPr>
          <a:xfrm>
            <a:off x="781232" y="3406460"/>
            <a:ext cx="3767619"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57" name="Google Shape;257;p54"/>
          <p:cNvSpPr txBox="1"/>
          <p:nvPr>
            <p:ph idx="2" type="body"/>
          </p:nvPr>
        </p:nvSpPr>
        <p:spPr>
          <a:xfrm>
            <a:off x="781232" y="525303"/>
            <a:ext cx="3767619"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258" name="Google Shape;258;p54"/>
          <p:cNvSpPr/>
          <p:nvPr>
            <p:ph idx="3" type="pic"/>
          </p:nvPr>
        </p:nvSpPr>
        <p:spPr>
          <a:xfrm rot="5400000">
            <a:off x="5811496" y="1557126"/>
            <a:ext cx="6143970" cy="4540988"/>
          </a:xfrm>
          <a:prstGeom prst="roundRect">
            <a:avLst>
              <a:gd fmla="val 1734" name="adj"/>
            </a:avLst>
          </a:prstGeom>
          <a:no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5">
  <p:cSld name="Ipad and text 5">
    <p:bg>
      <p:bgPr>
        <a:solidFill>
          <a:schemeClr val="lt1"/>
        </a:solidFill>
      </p:bgPr>
    </p:bg>
    <p:spTree>
      <p:nvGrpSpPr>
        <p:cNvPr id="259" name="Shape 259"/>
        <p:cNvGrpSpPr/>
        <p:nvPr/>
      </p:nvGrpSpPr>
      <p:grpSpPr>
        <a:xfrm>
          <a:off x="0" y="0"/>
          <a:ext cx="0" cy="0"/>
          <a:chOff x="0" y="0"/>
          <a:chExt cx="0" cy="0"/>
        </a:xfrm>
      </p:grpSpPr>
      <p:pic>
        <p:nvPicPr>
          <p:cNvPr descr="Shape&#10;&#10;Description automatically generated" id="260" name="Google Shape;260;p55"/>
          <p:cNvPicPr preferRelativeResize="0"/>
          <p:nvPr/>
        </p:nvPicPr>
        <p:blipFill rotWithShape="1">
          <a:blip r:embed="rId2">
            <a:alphaModFix/>
          </a:blip>
          <a:srcRect b="0" l="0" r="0" t="0"/>
          <a:stretch/>
        </p:blipFill>
        <p:spPr>
          <a:xfrm rot="-4675995">
            <a:off x="4135830" y="1434884"/>
            <a:ext cx="7074511" cy="5149611"/>
          </a:xfrm>
          <a:prstGeom prst="rect">
            <a:avLst/>
          </a:prstGeom>
          <a:noFill/>
          <a:ln>
            <a:noFill/>
          </a:ln>
          <a:effectLst>
            <a:outerShdw blurRad="48030" rotWithShape="0" algn="t" dir="7980000" dist="38100">
              <a:srgbClr val="000000">
                <a:alpha val="12549"/>
              </a:srgbClr>
            </a:outerShdw>
          </a:effectLst>
        </p:spPr>
      </p:pic>
      <p:sp>
        <p:nvSpPr>
          <p:cNvPr id="261" name="Google Shape;261;p55"/>
          <p:cNvSpPr/>
          <p:nvPr>
            <p:ph idx="2" type="pic"/>
          </p:nvPr>
        </p:nvSpPr>
        <p:spPr>
          <a:xfrm rot="724005">
            <a:off x="5469730" y="924744"/>
            <a:ext cx="4440676" cy="6340462"/>
          </a:xfrm>
          <a:prstGeom prst="roundRect">
            <a:avLst>
              <a:gd fmla="val 1734" name="adj"/>
            </a:avLst>
          </a:prstGeom>
          <a:noFill/>
          <a:ln>
            <a:noFill/>
          </a:ln>
        </p:spPr>
      </p:sp>
      <p:sp>
        <p:nvSpPr>
          <p:cNvPr id="262" name="Google Shape;262;p55"/>
          <p:cNvSpPr/>
          <p:nvPr>
            <p:ph idx="3" type="pic"/>
          </p:nvPr>
        </p:nvSpPr>
        <p:spPr>
          <a:xfrm>
            <a:off x="1554584" y="1719071"/>
            <a:ext cx="4315024" cy="2852928"/>
          </a:xfrm>
          <a:prstGeom prst="roundRect">
            <a:avLst>
              <a:gd fmla="val 6667" name="adj"/>
            </a:avLst>
          </a:prstGeom>
          <a:noFill/>
          <a:ln>
            <a:noFill/>
          </a:ln>
          <a:effectLst>
            <a:outerShdw blurRad="202878" rotWithShape="0" algn="tr" dir="8760000" dist="38099">
              <a:srgbClr val="000000">
                <a:alpha val="30196"/>
              </a:srgbClr>
            </a:outerShdw>
          </a:effectLst>
        </p:spPr>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6">
  <p:cSld name="Ipad and text 6">
    <p:bg>
      <p:bgPr>
        <a:solidFill>
          <a:srgbClr val="D6D6D6"/>
        </a:solidFill>
      </p:bgPr>
    </p:bg>
    <p:spTree>
      <p:nvGrpSpPr>
        <p:cNvPr id="263" name="Shape 263"/>
        <p:cNvGrpSpPr/>
        <p:nvPr/>
      </p:nvGrpSpPr>
      <p:grpSpPr>
        <a:xfrm>
          <a:off x="0" y="0"/>
          <a:ext cx="0" cy="0"/>
          <a:chOff x="0" y="0"/>
          <a:chExt cx="0" cy="0"/>
        </a:xfrm>
      </p:grpSpPr>
      <p:pic>
        <p:nvPicPr>
          <p:cNvPr descr="Shape&#10;&#10;Description automatically generated" id="264" name="Google Shape;264;p56"/>
          <p:cNvPicPr preferRelativeResize="0"/>
          <p:nvPr/>
        </p:nvPicPr>
        <p:blipFill rotWithShape="1">
          <a:blip r:embed="rId2">
            <a:alphaModFix/>
          </a:blip>
          <a:srcRect b="0" l="0" r="0" t="0"/>
          <a:stretch/>
        </p:blipFill>
        <p:spPr>
          <a:xfrm rot="-4675995">
            <a:off x="4135830" y="1434884"/>
            <a:ext cx="7074511" cy="5149611"/>
          </a:xfrm>
          <a:prstGeom prst="rect">
            <a:avLst/>
          </a:prstGeom>
          <a:noFill/>
          <a:ln>
            <a:noFill/>
          </a:ln>
          <a:effectLst>
            <a:outerShdw blurRad="48030" rotWithShape="0" algn="t" dir="7980000" dist="38100">
              <a:srgbClr val="000000">
                <a:alpha val="12549"/>
              </a:srgbClr>
            </a:outerShdw>
          </a:effectLst>
        </p:spPr>
      </p:pic>
      <p:sp>
        <p:nvSpPr>
          <p:cNvPr id="265" name="Google Shape;265;p56"/>
          <p:cNvSpPr/>
          <p:nvPr>
            <p:ph idx="2" type="pic"/>
          </p:nvPr>
        </p:nvSpPr>
        <p:spPr>
          <a:xfrm rot="724005">
            <a:off x="5469730" y="924744"/>
            <a:ext cx="4440676" cy="6340462"/>
          </a:xfrm>
          <a:prstGeom prst="roundRect">
            <a:avLst>
              <a:gd fmla="val 1734" name="adj"/>
            </a:avLst>
          </a:prstGeom>
          <a:noFill/>
          <a:ln>
            <a:noFill/>
          </a:ln>
        </p:spPr>
      </p:sp>
      <p:sp>
        <p:nvSpPr>
          <p:cNvPr id="266" name="Google Shape;266;p56"/>
          <p:cNvSpPr/>
          <p:nvPr>
            <p:ph idx="3" type="pic"/>
          </p:nvPr>
        </p:nvSpPr>
        <p:spPr>
          <a:xfrm>
            <a:off x="1554584" y="1719071"/>
            <a:ext cx="4315024" cy="2852928"/>
          </a:xfrm>
          <a:prstGeom prst="roundRect">
            <a:avLst>
              <a:gd fmla="val 6667" name="adj"/>
            </a:avLst>
          </a:prstGeom>
          <a:noFill/>
          <a:ln>
            <a:noFill/>
          </a:ln>
          <a:effectLst>
            <a:outerShdw blurRad="202878" rotWithShape="0" algn="tr" dir="8760000" dist="38099">
              <a:srgbClr val="000000">
                <a:alpha val="30196"/>
              </a:srgbClr>
            </a:outerShdw>
          </a:effectLst>
        </p:spPr>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1">
  <p:cSld name="Laptop mockup 1">
    <p:bg>
      <p:bgPr>
        <a:solidFill>
          <a:schemeClr val="lt1"/>
        </a:solidFill>
      </p:bgPr>
    </p:bg>
    <p:spTree>
      <p:nvGrpSpPr>
        <p:cNvPr id="267" name="Shape 267"/>
        <p:cNvGrpSpPr/>
        <p:nvPr/>
      </p:nvGrpSpPr>
      <p:grpSpPr>
        <a:xfrm>
          <a:off x="0" y="0"/>
          <a:ext cx="0" cy="0"/>
          <a:chOff x="0" y="0"/>
          <a:chExt cx="0" cy="0"/>
        </a:xfrm>
      </p:grpSpPr>
      <p:pic>
        <p:nvPicPr>
          <p:cNvPr descr="A picture containing graphical user interface&#10;&#10;Description automatically generated" id="268" name="Google Shape;268;p57"/>
          <p:cNvPicPr preferRelativeResize="0"/>
          <p:nvPr/>
        </p:nvPicPr>
        <p:blipFill rotWithShape="1">
          <a:blip r:embed="rId2">
            <a:alphaModFix/>
          </a:blip>
          <a:srcRect b="0" l="0" r="0" t="0"/>
          <a:stretch/>
        </p:blipFill>
        <p:spPr>
          <a:xfrm>
            <a:off x="3811846" y="1712976"/>
            <a:ext cx="9378120" cy="5670326"/>
          </a:xfrm>
          <a:prstGeom prst="rect">
            <a:avLst/>
          </a:prstGeom>
          <a:noFill/>
          <a:ln>
            <a:noFill/>
          </a:ln>
        </p:spPr>
      </p:pic>
      <p:sp>
        <p:nvSpPr>
          <p:cNvPr id="269" name="Google Shape;269;p57"/>
          <p:cNvSpPr/>
          <p:nvPr>
            <p:ph idx="2" type="pic"/>
          </p:nvPr>
        </p:nvSpPr>
        <p:spPr>
          <a:xfrm>
            <a:off x="4745736" y="1956816"/>
            <a:ext cx="7446264" cy="4443984"/>
          </a:xfrm>
          <a:prstGeom prst="rect">
            <a:avLst/>
          </a:prstGeom>
          <a:noFill/>
          <a:ln>
            <a:noFill/>
          </a:ln>
        </p:spPr>
      </p:sp>
      <p:sp>
        <p:nvSpPr>
          <p:cNvPr id="270" name="Google Shape;270;p57"/>
          <p:cNvSpPr txBox="1"/>
          <p:nvPr>
            <p:ph type="title"/>
          </p:nvPr>
        </p:nvSpPr>
        <p:spPr>
          <a:xfrm>
            <a:off x="781233" y="1643605"/>
            <a:ext cx="3030614"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71" name="Google Shape;271;p57"/>
          <p:cNvSpPr txBox="1"/>
          <p:nvPr>
            <p:ph idx="1" type="body"/>
          </p:nvPr>
        </p:nvSpPr>
        <p:spPr>
          <a:xfrm>
            <a:off x="781233" y="3406460"/>
            <a:ext cx="3030614"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72" name="Google Shape;272;p57"/>
          <p:cNvSpPr txBox="1"/>
          <p:nvPr>
            <p:ph idx="3" type="body"/>
          </p:nvPr>
        </p:nvSpPr>
        <p:spPr>
          <a:xfrm>
            <a:off x="781233" y="525303"/>
            <a:ext cx="3030614"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2">
  <p:cSld name="Laptop mockup 2">
    <p:bg>
      <p:bgPr>
        <a:solidFill>
          <a:srgbClr val="D6D6D6"/>
        </a:solidFill>
      </p:bgPr>
    </p:bg>
    <p:spTree>
      <p:nvGrpSpPr>
        <p:cNvPr id="273" name="Shape 273"/>
        <p:cNvGrpSpPr/>
        <p:nvPr/>
      </p:nvGrpSpPr>
      <p:grpSpPr>
        <a:xfrm>
          <a:off x="0" y="0"/>
          <a:ext cx="0" cy="0"/>
          <a:chOff x="0" y="0"/>
          <a:chExt cx="0" cy="0"/>
        </a:xfrm>
      </p:grpSpPr>
      <p:pic>
        <p:nvPicPr>
          <p:cNvPr descr="A picture containing graphical user interface&#10;&#10;Description automatically generated" id="274" name="Google Shape;274;p58"/>
          <p:cNvPicPr preferRelativeResize="0"/>
          <p:nvPr/>
        </p:nvPicPr>
        <p:blipFill rotWithShape="1">
          <a:blip r:embed="rId2">
            <a:alphaModFix/>
          </a:blip>
          <a:srcRect b="0" l="0" r="0" t="0"/>
          <a:stretch/>
        </p:blipFill>
        <p:spPr>
          <a:xfrm>
            <a:off x="3811846" y="1712976"/>
            <a:ext cx="9378120" cy="5670326"/>
          </a:xfrm>
          <a:prstGeom prst="rect">
            <a:avLst/>
          </a:prstGeom>
          <a:noFill/>
          <a:ln>
            <a:noFill/>
          </a:ln>
        </p:spPr>
      </p:pic>
      <p:sp>
        <p:nvSpPr>
          <p:cNvPr id="275" name="Google Shape;275;p58"/>
          <p:cNvSpPr/>
          <p:nvPr>
            <p:ph idx="2" type="pic"/>
          </p:nvPr>
        </p:nvSpPr>
        <p:spPr>
          <a:xfrm>
            <a:off x="4745736" y="1956816"/>
            <a:ext cx="7446264" cy="4443984"/>
          </a:xfrm>
          <a:prstGeom prst="rect">
            <a:avLst/>
          </a:prstGeom>
          <a:noFill/>
          <a:ln>
            <a:noFill/>
          </a:ln>
        </p:spPr>
      </p:sp>
      <p:sp>
        <p:nvSpPr>
          <p:cNvPr id="276" name="Google Shape;276;p58"/>
          <p:cNvSpPr txBox="1"/>
          <p:nvPr>
            <p:ph type="title"/>
          </p:nvPr>
        </p:nvSpPr>
        <p:spPr>
          <a:xfrm>
            <a:off x="781233" y="1643605"/>
            <a:ext cx="3030614" cy="1762855"/>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277" name="Google Shape;277;p58"/>
          <p:cNvSpPr txBox="1"/>
          <p:nvPr>
            <p:ph idx="1" type="body"/>
          </p:nvPr>
        </p:nvSpPr>
        <p:spPr>
          <a:xfrm>
            <a:off x="781233" y="3406460"/>
            <a:ext cx="3030614" cy="257445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278" name="Google Shape;278;p58"/>
          <p:cNvSpPr txBox="1"/>
          <p:nvPr>
            <p:ph idx="3" type="body"/>
          </p:nvPr>
        </p:nvSpPr>
        <p:spPr>
          <a:xfrm>
            <a:off x="781233" y="525303"/>
            <a:ext cx="3030614" cy="486735"/>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3">
  <p:cSld name="Laptop mockup 3">
    <p:bg>
      <p:bgPr>
        <a:solidFill>
          <a:schemeClr val="lt1"/>
        </a:solidFill>
      </p:bgPr>
    </p:bg>
    <p:spTree>
      <p:nvGrpSpPr>
        <p:cNvPr id="279" name="Shape 279"/>
        <p:cNvGrpSpPr/>
        <p:nvPr/>
      </p:nvGrpSpPr>
      <p:grpSpPr>
        <a:xfrm>
          <a:off x="0" y="0"/>
          <a:ext cx="0" cy="0"/>
          <a:chOff x="0" y="0"/>
          <a:chExt cx="0" cy="0"/>
        </a:xfrm>
      </p:grpSpPr>
      <p:sp>
        <p:nvSpPr>
          <p:cNvPr id="280" name="Google Shape;280;p59"/>
          <p:cNvSpPr/>
          <p:nvPr/>
        </p:nvSpPr>
        <p:spPr>
          <a:xfrm>
            <a:off x="656492" y="6142892"/>
            <a:ext cx="10925908" cy="46892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graphical user interface&#10;&#10;Description automatically generated" id="281" name="Google Shape;281;p59"/>
          <p:cNvPicPr preferRelativeResize="0"/>
          <p:nvPr/>
        </p:nvPicPr>
        <p:blipFill rotWithShape="1">
          <a:blip r:embed="rId2">
            <a:alphaModFix/>
          </a:blip>
          <a:srcRect b="0" l="0" r="0" t="0"/>
          <a:stretch/>
        </p:blipFill>
        <p:spPr>
          <a:xfrm>
            <a:off x="247107" y="593837"/>
            <a:ext cx="11697785" cy="6858000"/>
          </a:xfrm>
          <a:prstGeom prst="rect">
            <a:avLst/>
          </a:prstGeom>
          <a:noFill/>
          <a:ln>
            <a:noFill/>
          </a:ln>
        </p:spPr>
      </p:pic>
      <p:sp>
        <p:nvSpPr>
          <p:cNvPr id="282" name="Google Shape;282;p59"/>
          <p:cNvSpPr/>
          <p:nvPr>
            <p:ph idx="2" type="pic"/>
          </p:nvPr>
        </p:nvSpPr>
        <p:spPr>
          <a:xfrm>
            <a:off x="1405847" y="837677"/>
            <a:ext cx="9390184" cy="5426486"/>
          </a:xfrm>
          <a:prstGeom prst="rect">
            <a:avLst/>
          </a:prstGeom>
          <a:noFill/>
          <a:ln>
            <a:noFill/>
          </a:ln>
        </p:spPr>
      </p:sp>
      <p:sp>
        <p:nvSpPr>
          <p:cNvPr id="283" name="Google Shape;283;p59"/>
          <p:cNvSpPr/>
          <p:nvPr>
            <p:ph idx="3" type="pic"/>
          </p:nvPr>
        </p:nvSpPr>
        <p:spPr>
          <a:xfrm>
            <a:off x="6881446" y="1543225"/>
            <a:ext cx="4861424" cy="2536406"/>
          </a:xfrm>
          <a:prstGeom prst="roundRect">
            <a:avLst>
              <a:gd fmla="val 6667" name="adj"/>
            </a:avLst>
          </a:prstGeom>
          <a:noFill/>
          <a:ln>
            <a:noFill/>
          </a:ln>
          <a:effectLst>
            <a:outerShdw blurRad="202878" rotWithShape="0" algn="tr" dir="8760000" dist="38099">
              <a:srgbClr val="000000">
                <a:alpha val="30196"/>
              </a:srgbClr>
            </a:outerShdw>
          </a:effectLst>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4">
  <p:cSld name="Laptop mockup 4">
    <p:bg>
      <p:bgPr>
        <a:solidFill>
          <a:srgbClr val="D6D6D6"/>
        </a:solidFill>
      </p:bgPr>
    </p:bg>
    <p:spTree>
      <p:nvGrpSpPr>
        <p:cNvPr id="284" name="Shape 284"/>
        <p:cNvGrpSpPr/>
        <p:nvPr/>
      </p:nvGrpSpPr>
      <p:grpSpPr>
        <a:xfrm>
          <a:off x="0" y="0"/>
          <a:ext cx="0" cy="0"/>
          <a:chOff x="0" y="0"/>
          <a:chExt cx="0" cy="0"/>
        </a:xfrm>
      </p:grpSpPr>
      <p:sp>
        <p:nvSpPr>
          <p:cNvPr id="285" name="Google Shape;285;p60"/>
          <p:cNvSpPr/>
          <p:nvPr/>
        </p:nvSpPr>
        <p:spPr>
          <a:xfrm>
            <a:off x="656492" y="6142892"/>
            <a:ext cx="10925908" cy="468923"/>
          </a:xfrm>
          <a:prstGeom prst="rect">
            <a:avLst/>
          </a:prstGeom>
          <a:solidFill>
            <a:srgbClr val="D6D6D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graphical user interface&#10;&#10;Description automatically generated" id="286" name="Google Shape;286;p60"/>
          <p:cNvPicPr preferRelativeResize="0"/>
          <p:nvPr/>
        </p:nvPicPr>
        <p:blipFill rotWithShape="1">
          <a:blip r:embed="rId2">
            <a:alphaModFix/>
          </a:blip>
          <a:srcRect b="0" l="0" r="0" t="0"/>
          <a:stretch/>
        </p:blipFill>
        <p:spPr>
          <a:xfrm>
            <a:off x="247107" y="593837"/>
            <a:ext cx="11697785" cy="6858000"/>
          </a:xfrm>
          <a:prstGeom prst="rect">
            <a:avLst/>
          </a:prstGeom>
          <a:noFill/>
          <a:ln>
            <a:noFill/>
          </a:ln>
        </p:spPr>
      </p:pic>
      <p:sp>
        <p:nvSpPr>
          <p:cNvPr id="287" name="Google Shape;287;p60"/>
          <p:cNvSpPr/>
          <p:nvPr>
            <p:ph idx="2" type="pic"/>
          </p:nvPr>
        </p:nvSpPr>
        <p:spPr>
          <a:xfrm>
            <a:off x="1405847" y="837677"/>
            <a:ext cx="9390184" cy="5426486"/>
          </a:xfrm>
          <a:prstGeom prst="rect">
            <a:avLst/>
          </a:prstGeom>
          <a:noFill/>
          <a:ln>
            <a:noFill/>
          </a:ln>
        </p:spPr>
      </p:sp>
      <p:sp>
        <p:nvSpPr>
          <p:cNvPr id="288" name="Google Shape;288;p60"/>
          <p:cNvSpPr/>
          <p:nvPr>
            <p:ph idx="3" type="pic"/>
          </p:nvPr>
        </p:nvSpPr>
        <p:spPr>
          <a:xfrm>
            <a:off x="6881446" y="1543225"/>
            <a:ext cx="4861424" cy="2536406"/>
          </a:xfrm>
          <a:prstGeom prst="roundRect">
            <a:avLst>
              <a:gd fmla="val 6667" name="adj"/>
            </a:avLst>
          </a:prstGeom>
          <a:noFill/>
          <a:ln>
            <a:noFill/>
          </a:ln>
          <a:effectLst>
            <a:outerShdw blurRad="202878" rotWithShape="0" algn="tr" dir="8760000" dist="38099">
              <a:srgbClr val="000000">
                <a:alpha val="30196"/>
              </a:srgbClr>
            </a:outerShdw>
          </a:effectLst>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type="titleOnly">
  <p:cSld name="TITLE_ONLY">
    <p:spTree>
      <p:nvGrpSpPr>
        <p:cNvPr id="35" name="Shape 35"/>
        <p:cNvGrpSpPr/>
        <p:nvPr/>
      </p:nvGrpSpPr>
      <p:grpSpPr>
        <a:xfrm>
          <a:off x="0" y="0"/>
          <a:ext cx="0" cy="0"/>
          <a:chOff x="0" y="0"/>
          <a:chExt cx="0" cy="0"/>
        </a:xfrm>
      </p:grpSpPr>
      <p:sp>
        <p:nvSpPr>
          <p:cNvPr id="36" name="Google Shape;36;p19"/>
          <p:cNvSpPr txBox="1"/>
          <p:nvPr>
            <p:ph type="title"/>
          </p:nvPr>
        </p:nvSpPr>
        <p:spPr>
          <a:xfrm>
            <a:off x="767080" y="500062"/>
            <a:ext cx="10627360" cy="17859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5000"/>
              <a:buFont typeface="Nunito Sans"/>
              <a:buNone/>
              <a:defRPr b="1">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289" name="Shape 289"/>
        <p:cNvGrpSpPr/>
        <p:nvPr/>
      </p:nvGrpSpPr>
      <p:grpSpPr>
        <a:xfrm>
          <a:off x="0" y="0"/>
          <a:ext cx="0" cy="0"/>
          <a:chOff x="0" y="0"/>
          <a:chExt cx="0" cy="0"/>
        </a:xfrm>
      </p:grpSpPr>
      <p:pic>
        <p:nvPicPr>
          <p:cNvPr descr="Logo&#10;&#10;Description automatically generated" id="290" name="Google Shape;290;p61"/>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291" name="Google Shape;291;p61"/>
          <p:cNvSpPr/>
          <p:nvPr/>
        </p:nvSpPr>
        <p:spPr>
          <a:xfrm>
            <a:off x="567159" y="6111433"/>
            <a:ext cx="11030674" cy="625033"/>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90"/>
                                        </p:tgtEl>
                                        <p:attrNameLst>
                                          <p:attrName>style.visibility</p:attrName>
                                        </p:attrNameLst>
                                      </p:cBhvr>
                                      <p:to>
                                        <p:strVal val="visible"/>
                                      </p:to>
                                    </p:set>
                                    <p:animEffect filter="fade" transition="in">
                                      <p:cBhvr>
                                        <p:cTn dur="1000"/>
                                        <p:tgtEl>
                                          <p:spTgt spid="2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Grey">
  <p:cSld name="Blank Grey">
    <p:bg>
      <p:bgPr>
        <a:solidFill>
          <a:srgbClr val="D6D6D6"/>
        </a:solidFill>
      </p:bgPr>
    </p:bg>
    <p:spTree>
      <p:nvGrpSpPr>
        <p:cNvPr id="292" name="Shape 292"/>
        <p:cNvGrpSpPr/>
        <p:nvPr/>
      </p:nvGrpSpPr>
      <p:grpSpPr>
        <a:xfrm>
          <a:off x="0" y="0"/>
          <a:ext cx="0" cy="0"/>
          <a:chOff x="0" y="0"/>
          <a:chExt cx="0" cy="0"/>
        </a:xfrm>
      </p:grpSpPr>
      <p:sp>
        <p:nvSpPr>
          <p:cNvPr id="293" name="Google Shape;293;p62"/>
          <p:cNvSpPr txBox="1"/>
          <p:nvPr>
            <p:ph type="title"/>
          </p:nvPr>
        </p:nvSpPr>
        <p:spPr>
          <a:xfrm>
            <a:off x="767080" y="500062"/>
            <a:ext cx="10627360" cy="1785938"/>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5000"/>
              <a:buFont typeface="Nunito Sans"/>
              <a:buNone/>
              <a:defRPr b="1">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reak Slide Text 2">
  <p:cSld name="Break Slide Text 2">
    <p:bg>
      <p:bgPr>
        <a:solidFill>
          <a:srgbClr val="FF5F00"/>
        </a:solidFill>
      </p:bgPr>
    </p:bg>
    <p:spTree>
      <p:nvGrpSpPr>
        <p:cNvPr id="294" name="Shape 294"/>
        <p:cNvGrpSpPr/>
        <p:nvPr/>
      </p:nvGrpSpPr>
      <p:grpSpPr>
        <a:xfrm>
          <a:off x="0" y="0"/>
          <a:ext cx="0" cy="0"/>
          <a:chOff x="0" y="0"/>
          <a:chExt cx="0" cy="0"/>
        </a:xfrm>
      </p:grpSpPr>
      <p:pic>
        <p:nvPicPr>
          <p:cNvPr descr="A picture containing shape&#10;&#10;Description automatically generated" id="295" name="Google Shape;295;g24fb561eddc_0_850"/>
          <p:cNvPicPr preferRelativeResize="0"/>
          <p:nvPr/>
        </p:nvPicPr>
        <p:blipFill rotWithShape="1">
          <a:blip r:embed="rId2">
            <a:alphaModFix/>
          </a:blip>
          <a:srcRect b="0" l="0" r="0" t="0"/>
          <a:stretch/>
        </p:blipFill>
        <p:spPr>
          <a:xfrm>
            <a:off x="-979763" y="0"/>
            <a:ext cx="9140516" cy="5329446"/>
          </a:xfrm>
          <a:prstGeom prst="rect">
            <a:avLst/>
          </a:prstGeom>
          <a:noFill/>
          <a:ln>
            <a:noFill/>
          </a:ln>
        </p:spPr>
      </p:pic>
      <p:sp>
        <p:nvSpPr>
          <p:cNvPr id="296" name="Google Shape;296;g24fb561eddc_0_850"/>
          <p:cNvSpPr txBox="1"/>
          <p:nvPr>
            <p:ph idx="1" type="body"/>
          </p:nvPr>
        </p:nvSpPr>
        <p:spPr>
          <a:xfrm>
            <a:off x="720750" y="854619"/>
            <a:ext cx="6835800" cy="2574300"/>
          </a:xfrm>
          <a:prstGeom prst="rect">
            <a:avLst/>
          </a:prstGeom>
          <a:noFill/>
          <a:ln>
            <a:noFill/>
          </a:ln>
        </p:spPr>
        <p:txBody>
          <a:bodyPr anchorCtr="0" anchor="t" bIns="45700" lIns="91425" spcFirstLastPara="1" rIns="91425" wrap="square" tIns="45700">
            <a:normAutofit/>
          </a:bodyPr>
          <a:lstStyle>
            <a:lvl1pPr indent="-228600" lvl="0" marL="457200" rtl="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rtl="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297" name="Google Shape;297;g24fb561eddc_0_850"/>
          <p:cNvSpPr txBox="1"/>
          <p:nvPr>
            <p:ph idx="2" type="body"/>
          </p:nvPr>
        </p:nvSpPr>
        <p:spPr>
          <a:xfrm>
            <a:off x="724375" y="3521600"/>
            <a:ext cx="5304900" cy="1131300"/>
          </a:xfrm>
          <a:prstGeom prst="rect">
            <a:avLst/>
          </a:prstGeom>
          <a:noFill/>
          <a:ln>
            <a:noFill/>
          </a:ln>
        </p:spPr>
        <p:txBody>
          <a:bodyPr anchorCtr="0" anchor="b" bIns="45700" lIns="91425" spcFirstLastPara="1" rIns="91425" wrap="square" tIns="45700">
            <a:noAutofit/>
          </a:bodyPr>
          <a:lstStyle>
            <a:lvl1pPr indent="-228600" lvl="0" marL="457200" rtl="0" algn="l">
              <a:lnSpc>
                <a:spcPct val="130000"/>
              </a:lnSpc>
              <a:spcBef>
                <a:spcPts val="1000"/>
              </a:spcBef>
              <a:spcAft>
                <a:spcPts val="0"/>
              </a:spcAft>
              <a:buClr>
                <a:schemeClr val="lt1"/>
              </a:buClr>
              <a:buSzPts val="1400"/>
              <a:buFont typeface="Nunito Sans"/>
              <a:buNone/>
              <a:defRPr b="1" i="0" sz="1400">
                <a:solidFill>
                  <a:schemeClr val="lt1"/>
                </a:solidFill>
                <a:latin typeface="Nunito Sans"/>
                <a:ea typeface="Nunito Sans"/>
                <a:cs typeface="Nunito Sans"/>
                <a:sym typeface="Nunito Sans"/>
              </a:defRPr>
            </a:lvl1pPr>
            <a:lvl2pPr indent="-228600" lvl="1" marL="914400" rtl="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3pPr>
            <a:lvl4pPr indent="-228600" lvl="3" marL="1828800" rtl="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4pPr>
            <a:lvl5pPr indent="-228600" lvl="4" marL="2286000" rtl="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9pPr>
          </a:lstStyle>
          <a:p/>
        </p:txBody>
      </p:sp>
      <p:pic>
        <p:nvPicPr>
          <p:cNvPr descr="A picture containing shape&#10;&#10;Description automatically generated" id="298" name="Google Shape;298;g24fb561eddc_0_850"/>
          <p:cNvPicPr preferRelativeResize="0"/>
          <p:nvPr/>
        </p:nvPicPr>
        <p:blipFill rotWithShape="1">
          <a:blip r:embed="rId2">
            <a:alphaModFix/>
          </a:blip>
          <a:srcRect b="0" l="0" r="0" t="0"/>
          <a:stretch/>
        </p:blipFill>
        <p:spPr>
          <a:xfrm rot="10800000">
            <a:off x="8896695" y="3429000"/>
            <a:ext cx="9140516" cy="5329446"/>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reak Slide 3">
  <p:cSld name="Image Break Slide 3">
    <p:bg>
      <p:bgPr>
        <a:solidFill>
          <a:srgbClr val="FF5F00"/>
        </a:solidFill>
      </p:bgPr>
    </p:bg>
    <p:spTree>
      <p:nvGrpSpPr>
        <p:cNvPr id="299" name="Shape 299"/>
        <p:cNvGrpSpPr/>
        <p:nvPr/>
      </p:nvGrpSpPr>
      <p:grpSpPr>
        <a:xfrm>
          <a:off x="0" y="0"/>
          <a:ext cx="0" cy="0"/>
          <a:chOff x="0" y="0"/>
          <a:chExt cx="0" cy="0"/>
        </a:xfrm>
      </p:grpSpPr>
      <p:sp>
        <p:nvSpPr>
          <p:cNvPr id="300" name="Google Shape;300;g24fb561eddc_0_910"/>
          <p:cNvSpPr/>
          <p:nvPr>
            <p:ph idx="2" type="pic"/>
          </p:nvPr>
        </p:nvSpPr>
        <p:spPr>
          <a:xfrm>
            <a:off x="6096000" y="2118167"/>
            <a:ext cx="6089100" cy="4805700"/>
          </a:xfrm>
          <a:prstGeom prst="rect">
            <a:avLst/>
          </a:prstGeom>
          <a:noFill/>
          <a:ln>
            <a:noFill/>
          </a:ln>
        </p:spPr>
      </p:sp>
      <p:pic>
        <p:nvPicPr>
          <p:cNvPr descr="A picture containing shape&#10;&#10;Description automatically generated" id="301" name="Google Shape;301;g24fb561eddc_0_910"/>
          <p:cNvPicPr preferRelativeResize="0"/>
          <p:nvPr/>
        </p:nvPicPr>
        <p:blipFill rotWithShape="1">
          <a:blip r:embed="rId2">
            <a:alphaModFix/>
          </a:blip>
          <a:srcRect b="0" l="0" r="0" t="0"/>
          <a:stretch/>
        </p:blipFill>
        <p:spPr>
          <a:xfrm>
            <a:off x="-1670988" y="0"/>
            <a:ext cx="9140516" cy="5329446"/>
          </a:xfrm>
          <a:prstGeom prst="rect">
            <a:avLst/>
          </a:prstGeom>
          <a:noFill/>
          <a:ln>
            <a:noFill/>
          </a:ln>
        </p:spPr>
      </p:pic>
      <p:sp>
        <p:nvSpPr>
          <p:cNvPr id="302" name="Google Shape;302;g24fb561eddc_0_910"/>
          <p:cNvSpPr txBox="1"/>
          <p:nvPr>
            <p:ph idx="1" type="body"/>
          </p:nvPr>
        </p:nvSpPr>
        <p:spPr>
          <a:xfrm>
            <a:off x="787401" y="854619"/>
            <a:ext cx="4660800" cy="2574300"/>
          </a:xfrm>
          <a:prstGeom prst="rect">
            <a:avLst/>
          </a:prstGeom>
          <a:noFill/>
          <a:ln>
            <a:noFill/>
          </a:ln>
        </p:spPr>
        <p:txBody>
          <a:bodyPr anchorCtr="0" anchor="t" bIns="45700" lIns="91425" spcFirstLastPara="1" rIns="91425" wrap="square" tIns="45700">
            <a:normAutofit/>
          </a:bodyPr>
          <a:lstStyle>
            <a:lvl1pPr indent="-228600" lvl="0" marL="457200" rtl="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rtl="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03" name="Google Shape;303;g24fb561eddc_0_910"/>
          <p:cNvSpPr txBox="1"/>
          <p:nvPr>
            <p:ph idx="3" type="body"/>
          </p:nvPr>
        </p:nvSpPr>
        <p:spPr>
          <a:xfrm>
            <a:off x="791025" y="3521600"/>
            <a:ext cx="4660800" cy="11313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1200"/>
              <a:buFont typeface="Nunito Sans"/>
              <a:buNone/>
              <a:defRPr b="1" i="0" sz="1200">
                <a:solidFill>
                  <a:schemeClr val="lt1"/>
                </a:solidFill>
                <a:latin typeface="Nunito Sans"/>
                <a:ea typeface="Nunito Sans"/>
                <a:cs typeface="Nunito Sans"/>
                <a:sym typeface="Nunito Sans"/>
              </a:defRPr>
            </a:lvl1pPr>
            <a:lvl2pPr indent="-228600" lvl="1" marL="914400" rtl="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reak Slide 2">
  <p:cSld name="Image Break Slide 2">
    <p:bg>
      <p:bgPr>
        <a:solidFill>
          <a:srgbClr val="7D7D7D"/>
        </a:solidFill>
      </p:bgPr>
    </p:bg>
    <p:spTree>
      <p:nvGrpSpPr>
        <p:cNvPr id="304" name="Shape 304"/>
        <p:cNvGrpSpPr/>
        <p:nvPr/>
      </p:nvGrpSpPr>
      <p:grpSpPr>
        <a:xfrm>
          <a:off x="0" y="0"/>
          <a:ext cx="0" cy="0"/>
          <a:chOff x="0" y="0"/>
          <a:chExt cx="0" cy="0"/>
        </a:xfrm>
      </p:grpSpPr>
      <p:sp>
        <p:nvSpPr>
          <p:cNvPr id="305" name="Google Shape;305;g24fb561eddc_0_969"/>
          <p:cNvSpPr/>
          <p:nvPr>
            <p:ph idx="2" type="pic"/>
          </p:nvPr>
        </p:nvSpPr>
        <p:spPr>
          <a:xfrm>
            <a:off x="6740325" y="3429000"/>
            <a:ext cx="5444700" cy="3495000"/>
          </a:xfrm>
          <a:prstGeom prst="rect">
            <a:avLst/>
          </a:prstGeom>
          <a:noFill/>
          <a:ln>
            <a:noFill/>
          </a:ln>
        </p:spPr>
      </p:sp>
      <p:pic>
        <p:nvPicPr>
          <p:cNvPr descr="A picture containing shape&#10;&#10;Description automatically generated" id="306" name="Google Shape;306;g24fb561eddc_0_969"/>
          <p:cNvPicPr preferRelativeResize="0"/>
          <p:nvPr/>
        </p:nvPicPr>
        <p:blipFill rotWithShape="1">
          <a:blip r:embed="rId2">
            <a:alphaModFix/>
          </a:blip>
          <a:srcRect b="0" l="0" r="0" t="0"/>
          <a:stretch/>
        </p:blipFill>
        <p:spPr>
          <a:xfrm>
            <a:off x="0" y="0"/>
            <a:ext cx="9140516" cy="5329446"/>
          </a:xfrm>
          <a:prstGeom prst="rect">
            <a:avLst/>
          </a:prstGeom>
          <a:noFill/>
          <a:ln>
            <a:noFill/>
          </a:ln>
        </p:spPr>
      </p:pic>
      <p:sp>
        <p:nvSpPr>
          <p:cNvPr id="307" name="Google Shape;307;g24fb561eddc_0_969"/>
          <p:cNvSpPr txBox="1"/>
          <p:nvPr>
            <p:ph idx="1" type="body"/>
          </p:nvPr>
        </p:nvSpPr>
        <p:spPr>
          <a:xfrm>
            <a:off x="787401" y="854619"/>
            <a:ext cx="7326600" cy="2574300"/>
          </a:xfrm>
          <a:prstGeom prst="rect">
            <a:avLst/>
          </a:prstGeom>
          <a:noFill/>
          <a:ln>
            <a:noFill/>
          </a:ln>
        </p:spPr>
        <p:txBody>
          <a:bodyPr anchorCtr="0" anchor="t" bIns="45700" lIns="91425" spcFirstLastPara="1" rIns="91425" wrap="square" tIns="45700">
            <a:normAutofit/>
          </a:bodyPr>
          <a:lstStyle>
            <a:lvl1pPr indent="-228600" lvl="0" marL="457200" rtl="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rtl="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rtl="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rtl="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rtl="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08" name="Google Shape;308;g24fb561eddc_0_969"/>
          <p:cNvSpPr txBox="1"/>
          <p:nvPr>
            <p:ph idx="3" type="body"/>
          </p:nvPr>
        </p:nvSpPr>
        <p:spPr>
          <a:xfrm>
            <a:off x="791025" y="3521600"/>
            <a:ext cx="4660800" cy="1131300"/>
          </a:xfrm>
          <a:prstGeom prst="rect">
            <a:avLst/>
          </a:prstGeom>
          <a:noFill/>
          <a:ln>
            <a:noFill/>
          </a:ln>
        </p:spPr>
        <p:txBody>
          <a:bodyPr anchorCtr="0" anchor="b" bIns="45700" lIns="91425" spcFirstLastPara="1" rIns="91425" wrap="square" tIns="45700">
            <a:noAutofit/>
          </a:bodyPr>
          <a:lstStyle>
            <a:lvl1pPr indent="-228600" lvl="0" marL="457200" rtl="0" algn="l">
              <a:lnSpc>
                <a:spcPct val="90000"/>
              </a:lnSpc>
              <a:spcBef>
                <a:spcPts val="1000"/>
              </a:spcBef>
              <a:spcAft>
                <a:spcPts val="0"/>
              </a:spcAft>
              <a:buClr>
                <a:schemeClr val="lt1"/>
              </a:buClr>
              <a:buSzPts val="1200"/>
              <a:buFont typeface="Nunito Sans"/>
              <a:buNone/>
              <a:defRPr b="1" i="0" sz="1200">
                <a:solidFill>
                  <a:schemeClr val="lt1"/>
                </a:solidFill>
                <a:latin typeface="Nunito Sans"/>
                <a:ea typeface="Nunito Sans"/>
                <a:cs typeface="Nunito Sans"/>
                <a:sym typeface="Nunito Sans"/>
              </a:defRPr>
            </a:lvl1pPr>
            <a:lvl2pPr indent="-228600" lvl="1" marL="914400" rtl="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rtl="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rtl="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rtl="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rtl="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reak Slide 3">
  <p:cSld name="Image Break Slide 3">
    <p:bg>
      <p:bgPr>
        <a:solidFill>
          <a:srgbClr val="FF5F00"/>
        </a:solidFill>
      </p:bgPr>
    </p:bg>
    <p:spTree>
      <p:nvGrpSpPr>
        <p:cNvPr id="316" name="Shape 316"/>
        <p:cNvGrpSpPr/>
        <p:nvPr/>
      </p:nvGrpSpPr>
      <p:grpSpPr>
        <a:xfrm>
          <a:off x="0" y="0"/>
          <a:ext cx="0" cy="0"/>
          <a:chOff x="0" y="0"/>
          <a:chExt cx="0" cy="0"/>
        </a:xfrm>
      </p:grpSpPr>
      <p:sp>
        <p:nvSpPr>
          <p:cNvPr id="317" name="Google Shape;317;p21"/>
          <p:cNvSpPr/>
          <p:nvPr>
            <p:ph idx="2" type="pic"/>
          </p:nvPr>
        </p:nvSpPr>
        <p:spPr>
          <a:xfrm>
            <a:off x="6096000" y="2118167"/>
            <a:ext cx="6089100" cy="4805700"/>
          </a:xfrm>
          <a:prstGeom prst="rect">
            <a:avLst/>
          </a:prstGeom>
          <a:noFill/>
          <a:ln>
            <a:noFill/>
          </a:ln>
        </p:spPr>
      </p:sp>
      <p:pic>
        <p:nvPicPr>
          <p:cNvPr descr="A picture containing shape&#10;&#10;Description automatically generated" id="318" name="Google Shape;318;p21"/>
          <p:cNvPicPr preferRelativeResize="0"/>
          <p:nvPr/>
        </p:nvPicPr>
        <p:blipFill rotWithShape="1">
          <a:blip r:embed="rId2">
            <a:alphaModFix/>
          </a:blip>
          <a:srcRect b="0" l="0" r="0" t="0"/>
          <a:stretch/>
        </p:blipFill>
        <p:spPr>
          <a:xfrm>
            <a:off x="-1670988" y="0"/>
            <a:ext cx="9140516" cy="5329446"/>
          </a:xfrm>
          <a:prstGeom prst="rect">
            <a:avLst/>
          </a:prstGeom>
          <a:noFill/>
          <a:ln>
            <a:noFill/>
          </a:ln>
        </p:spPr>
      </p:pic>
      <p:sp>
        <p:nvSpPr>
          <p:cNvPr id="319" name="Google Shape;319;p21"/>
          <p:cNvSpPr txBox="1"/>
          <p:nvPr>
            <p:ph idx="1" type="body"/>
          </p:nvPr>
        </p:nvSpPr>
        <p:spPr>
          <a:xfrm>
            <a:off x="787401" y="854619"/>
            <a:ext cx="4660800" cy="25743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20" name="Google Shape;320;p21"/>
          <p:cNvSpPr txBox="1"/>
          <p:nvPr>
            <p:ph idx="3" type="body"/>
          </p:nvPr>
        </p:nvSpPr>
        <p:spPr>
          <a:xfrm>
            <a:off x="791025" y="3521600"/>
            <a:ext cx="4660800" cy="11313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200"/>
              <a:buFont typeface="Nunito Sans"/>
              <a:buNone/>
              <a:defRPr b="1" i="0" sz="12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reak Slide Text 2">
  <p:cSld name="Break Slide Text 2">
    <p:bg>
      <p:bgPr>
        <a:solidFill>
          <a:srgbClr val="FF5F00"/>
        </a:solidFill>
      </p:bgPr>
    </p:bg>
    <p:spTree>
      <p:nvGrpSpPr>
        <p:cNvPr id="321" name="Shape 321"/>
        <p:cNvGrpSpPr/>
        <p:nvPr/>
      </p:nvGrpSpPr>
      <p:grpSpPr>
        <a:xfrm>
          <a:off x="0" y="0"/>
          <a:ext cx="0" cy="0"/>
          <a:chOff x="0" y="0"/>
          <a:chExt cx="0" cy="0"/>
        </a:xfrm>
      </p:grpSpPr>
      <p:pic>
        <p:nvPicPr>
          <p:cNvPr descr="A picture containing shape&#10;&#10;Description automatically generated" id="322" name="Google Shape;322;p63"/>
          <p:cNvPicPr preferRelativeResize="0"/>
          <p:nvPr/>
        </p:nvPicPr>
        <p:blipFill rotWithShape="1">
          <a:blip r:embed="rId2">
            <a:alphaModFix/>
          </a:blip>
          <a:srcRect b="0" l="0" r="0" t="0"/>
          <a:stretch/>
        </p:blipFill>
        <p:spPr>
          <a:xfrm>
            <a:off x="-979763" y="0"/>
            <a:ext cx="9140516" cy="5329446"/>
          </a:xfrm>
          <a:prstGeom prst="rect">
            <a:avLst/>
          </a:prstGeom>
          <a:noFill/>
          <a:ln>
            <a:noFill/>
          </a:ln>
        </p:spPr>
      </p:pic>
      <p:sp>
        <p:nvSpPr>
          <p:cNvPr id="323" name="Google Shape;323;p63"/>
          <p:cNvSpPr txBox="1"/>
          <p:nvPr>
            <p:ph idx="1" type="body"/>
          </p:nvPr>
        </p:nvSpPr>
        <p:spPr>
          <a:xfrm>
            <a:off x="720750" y="854619"/>
            <a:ext cx="6835800" cy="25743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24" name="Google Shape;324;p63"/>
          <p:cNvSpPr txBox="1"/>
          <p:nvPr>
            <p:ph idx="2" type="body"/>
          </p:nvPr>
        </p:nvSpPr>
        <p:spPr>
          <a:xfrm>
            <a:off x="724375" y="3521600"/>
            <a:ext cx="5304900" cy="1131300"/>
          </a:xfrm>
          <a:prstGeom prst="rect">
            <a:avLst/>
          </a:prstGeom>
          <a:noFill/>
          <a:ln>
            <a:noFill/>
          </a:ln>
        </p:spPr>
        <p:txBody>
          <a:bodyPr anchorCtr="0" anchor="b" bIns="45700" lIns="91425" spcFirstLastPara="1" rIns="91425" wrap="square" tIns="45700">
            <a:noAutofit/>
          </a:bodyPr>
          <a:lstStyle>
            <a:lvl1pPr indent="-228600" lvl="0" marL="457200" algn="l">
              <a:lnSpc>
                <a:spcPct val="130000"/>
              </a:lnSpc>
              <a:spcBef>
                <a:spcPts val="1000"/>
              </a:spcBef>
              <a:spcAft>
                <a:spcPts val="0"/>
              </a:spcAft>
              <a:buClr>
                <a:schemeClr val="lt1"/>
              </a:buClr>
              <a:buSzPts val="1400"/>
              <a:buFont typeface="Nunito Sans"/>
              <a:buNone/>
              <a:defRPr b="1" i="0" sz="14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400"/>
              <a:buFont typeface="Nunito Sans"/>
              <a:buNone/>
              <a:defRPr b="1" sz="1400">
                <a:latin typeface="Nunito Sans"/>
                <a:ea typeface="Nunito Sans"/>
                <a:cs typeface="Nunito Sans"/>
                <a:sym typeface="Nunito Sans"/>
              </a:defRPr>
            </a:lvl9pPr>
          </a:lstStyle>
          <a:p/>
        </p:txBody>
      </p:sp>
      <p:pic>
        <p:nvPicPr>
          <p:cNvPr descr="A picture containing shape&#10;&#10;Description automatically generated" id="325" name="Google Shape;325;p63"/>
          <p:cNvPicPr preferRelativeResize="0"/>
          <p:nvPr/>
        </p:nvPicPr>
        <p:blipFill rotWithShape="1">
          <a:blip r:embed="rId2">
            <a:alphaModFix/>
          </a:blip>
          <a:srcRect b="0" l="0" r="0" t="0"/>
          <a:stretch/>
        </p:blipFill>
        <p:spPr>
          <a:xfrm rot="10800000">
            <a:off x="8896695" y="3429000"/>
            <a:ext cx="9140516" cy="5329446"/>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Orange">
  <p:cSld name="Quote Slide Orange">
    <p:bg>
      <p:bgPr>
        <a:solidFill>
          <a:srgbClr val="FF5F00"/>
        </a:solidFill>
      </p:bgPr>
    </p:bg>
    <p:spTree>
      <p:nvGrpSpPr>
        <p:cNvPr id="326" name="Shape 326"/>
        <p:cNvGrpSpPr/>
        <p:nvPr/>
      </p:nvGrpSpPr>
      <p:grpSpPr>
        <a:xfrm>
          <a:off x="0" y="0"/>
          <a:ext cx="0" cy="0"/>
          <a:chOff x="0" y="0"/>
          <a:chExt cx="0" cy="0"/>
        </a:xfrm>
      </p:grpSpPr>
      <p:pic>
        <p:nvPicPr>
          <p:cNvPr descr="A picture containing shape&#10;&#10;Description automatically generated" id="327" name="Google Shape;327;p64"/>
          <p:cNvPicPr preferRelativeResize="0"/>
          <p:nvPr/>
        </p:nvPicPr>
        <p:blipFill rotWithShape="1">
          <a:blip r:embed="rId2">
            <a:alphaModFix/>
          </a:blip>
          <a:srcRect b="0" l="0" r="0" t="0"/>
          <a:stretch/>
        </p:blipFill>
        <p:spPr>
          <a:xfrm>
            <a:off x="0" y="0"/>
            <a:ext cx="11282683" cy="5865335"/>
          </a:xfrm>
          <a:prstGeom prst="rect">
            <a:avLst/>
          </a:prstGeom>
          <a:noFill/>
          <a:ln>
            <a:noFill/>
          </a:ln>
        </p:spPr>
      </p:pic>
      <p:sp>
        <p:nvSpPr>
          <p:cNvPr id="328" name="Google Shape;328;p64"/>
          <p:cNvSpPr txBox="1"/>
          <p:nvPr>
            <p:ph idx="1" type="body"/>
          </p:nvPr>
        </p:nvSpPr>
        <p:spPr>
          <a:xfrm>
            <a:off x="787401" y="912493"/>
            <a:ext cx="10053300" cy="45435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3200"/>
              <a:buFont typeface="Nunito Sans"/>
              <a:buNone/>
              <a:defRPr sz="32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Grey">
  <p:cSld name="Quote Slide Grey">
    <p:bg>
      <p:bgPr>
        <a:solidFill>
          <a:srgbClr val="7D7D7D"/>
        </a:solidFill>
      </p:bgPr>
    </p:bg>
    <p:spTree>
      <p:nvGrpSpPr>
        <p:cNvPr id="329" name="Shape 329"/>
        <p:cNvGrpSpPr/>
        <p:nvPr/>
      </p:nvGrpSpPr>
      <p:grpSpPr>
        <a:xfrm>
          <a:off x="0" y="0"/>
          <a:ext cx="0" cy="0"/>
          <a:chOff x="0" y="0"/>
          <a:chExt cx="0" cy="0"/>
        </a:xfrm>
      </p:grpSpPr>
      <p:pic>
        <p:nvPicPr>
          <p:cNvPr descr="A picture containing shape&#10;&#10;Description automatically generated" id="330" name="Google Shape;330;p65"/>
          <p:cNvPicPr preferRelativeResize="0"/>
          <p:nvPr/>
        </p:nvPicPr>
        <p:blipFill rotWithShape="1">
          <a:blip r:embed="rId2">
            <a:alphaModFix/>
          </a:blip>
          <a:srcRect b="0" l="0" r="0" t="0"/>
          <a:stretch/>
        </p:blipFill>
        <p:spPr>
          <a:xfrm>
            <a:off x="0" y="0"/>
            <a:ext cx="11282683" cy="5865335"/>
          </a:xfrm>
          <a:prstGeom prst="rect">
            <a:avLst/>
          </a:prstGeom>
          <a:noFill/>
          <a:ln>
            <a:noFill/>
          </a:ln>
        </p:spPr>
      </p:pic>
      <p:pic>
        <p:nvPicPr>
          <p:cNvPr id="331" name="Google Shape;331;p65"/>
          <p:cNvPicPr preferRelativeResize="0"/>
          <p:nvPr/>
        </p:nvPicPr>
        <p:blipFill rotWithShape="1">
          <a:blip r:embed="rId3">
            <a:alphaModFix/>
          </a:blip>
          <a:srcRect b="0" l="0" r="0" t="0"/>
          <a:stretch/>
        </p:blipFill>
        <p:spPr>
          <a:xfrm>
            <a:off x="899160" y="1061720"/>
            <a:ext cx="411717" cy="289560"/>
          </a:xfrm>
          <a:prstGeom prst="rect">
            <a:avLst/>
          </a:prstGeom>
          <a:noFill/>
          <a:ln>
            <a:noFill/>
          </a:ln>
        </p:spPr>
      </p:pic>
      <p:sp>
        <p:nvSpPr>
          <p:cNvPr id="332" name="Google Shape;332;p65"/>
          <p:cNvSpPr txBox="1"/>
          <p:nvPr>
            <p:ph idx="1" type="body"/>
          </p:nvPr>
        </p:nvSpPr>
        <p:spPr>
          <a:xfrm>
            <a:off x="787398" y="2133601"/>
            <a:ext cx="10114200" cy="26898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3200"/>
              <a:buFont typeface="Nunito Sans"/>
              <a:buNone/>
              <a:defRPr sz="32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33" name="Google Shape;333;p65"/>
          <p:cNvSpPr txBox="1"/>
          <p:nvPr>
            <p:ph idx="2" type="body"/>
          </p:nvPr>
        </p:nvSpPr>
        <p:spPr>
          <a:xfrm>
            <a:off x="787398" y="5092939"/>
            <a:ext cx="10114200" cy="3024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1400"/>
              <a:buFont typeface="Nunito Sans"/>
              <a:buNone/>
              <a:defRPr sz="14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34" name="Google Shape;334;p65"/>
          <p:cNvSpPr txBox="1"/>
          <p:nvPr>
            <p:ph idx="3" type="body"/>
          </p:nvPr>
        </p:nvSpPr>
        <p:spPr>
          <a:xfrm>
            <a:off x="787398" y="4859259"/>
            <a:ext cx="10114200" cy="3024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1400"/>
              <a:buFont typeface="Nunito Sans"/>
              <a:buNone/>
              <a:defRPr b="1" i="0" sz="14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lide Orange">
  <p:cSld name="Image Slide Orange">
    <p:bg>
      <p:bgPr>
        <a:solidFill>
          <a:srgbClr val="FF5F00"/>
        </a:solidFill>
      </p:bgPr>
    </p:bg>
    <p:spTree>
      <p:nvGrpSpPr>
        <p:cNvPr id="335" name="Shape 335"/>
        <p:cNvGrpSpPr/>
        <p:nvPr/>
      </p:nvGrpSpPr>
      <p:grpSpPr>
        <a:xfrm>
          <a:off x="0" y="0"/>
          <a:ext cx="0" cy="0"/>
          <a:chOff x="0" y="0"/>
          <a:chExt cx="0" cy="0"/>
        </a:xfrm>
      </p:grpSpPr>
      <p:sp>
        <p:nvSpPr>
          <p:cNvPr id="336" name="Google Shape;336;p66"/>
          <p:cNvSpPr/>
          <p:nvPr>
            <p:ph idx="2" type="pic"/>
          </p:nvPr>
        </p:nvSpPr>
        <p:spPr>
          <a:xfrm>
            <a:off x="868101" y="578734"/>
            <a:ext cx="10417200" cy="5278200"/>
          </a:xfrm>
          <a:prstGeom prst="snip1Rect">
            <a:avLst>
              <a:gd fmla="val 21720"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White">
  <p:cSld name="Text &amp; Image 1 White">
    <p:spTree>
      <p:nvGrpSpPr>
        <p:cNvPr id="37" name="Shape 37"/>
        <p:cNvGrpSpPr/>
        <p:nvPr/>
      </p:nvGrpSpPr>
      <p:grpSpPr>
        <a:xfrm>
          <a:off x="0" y="0"/>
          <a:ext cx="0" cy="0"/>
          <a:chOff x="0" y="0"/>
          <a:chExt cx="0" cy="0"/>
        </a:xfrm>
      </p:grpSpPr>
      <p:sp>
        <p:nvSpPr>
          <p:cNvPr id="38" name="Google Shape;38;p22"/>
          <p:cNvSpPr txBox="1"/>
          <p:nvPr>
            <p:ph type="title"/>
          </p:nvPr>
        </p:nvSpPr>
        <p:spPr>
          <a:xfrm>
            <a:off x="795774" y="801584"/>
            <a:ext cx="4750002" cy="163576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39" name="Google Shape;39;p22"/>
          <p:cNvSpPr/>
          <p:nvPr>
            <p:ph idx="2" type="pic"/>
          </p:nvPr>
        </p:nvSpPr>
        <p:spPr>
          <a:xfrm>
            <a:off x="6094095" y="4765"/>
            <a:ext cx="3230088" cy="3036613"/>
          </a:xfrm>
          <a:prstGeom prst="rect">
            <a:avLst/>
          </a:prstGeom>
          <a:noFill/>
          <a:ln>
            <a:noFill/>
          </a:ln>
        </p:spPr>
      </p:sp>
      <p:sp>
        <p:nvSpPr>
          <p:cNvPr id="40" name="Google Shape;40;p22"/>
          <p:cNvSpPr txBox="1"/>
          <p:nvPr>
            <p:ph idx="1" type="body"/>
          </p:nvPr>
        </p:nvSpPr>
        <p:spPr>
          <a:xfrm>
            <a:off x="791814" y="2671948"/>
            <a:ext cx="4750002" cy="319704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1" name="Google Shape;41;p22"/>
          <p:cNvSpPr/>
          <p:nvPr>
            <p:ph idx="3" type="pic"/>
          </p:nvPr>
        </p:nvSpPr>
        <p:spPr>
          <a:xfrm>
            <a:off x="7623005" y="3816622"/>
            <a:ext cx="4562029" cy="3107382"/>
          </a:xfrm>
          <a:prstGeom prst="rect">
            <a:avLst/>
          </a:prstGeom>
          <a:noFill/>
          <a:ln>
            <a:noFill/>
          </a:ln>
        </p:spPr>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reak Slide 1">
  <p:cSld name="Image Break Slide 1">
    <p:bg>
      <p:bgPr>
        <a:solidFill>
          <a:srgbClr val="FF5F00"/>
        </a:solidFill>
      </p:bgPr>
    </p:bg>
    <p:spTree>
      <p:nvGrpSpPr>
        <p:cNvPr id="337" name="Shape 337"/>
        <p:cNvGrpSpPr/>
        <p:nvPr/>
      </p:nvGrpSpPr>
      <p:grpSpPr>
        <a:xfrm>
          <a:off x="0" y="0"/>
          <a:ext cx="0" cy="0"/>
          <a:chOff x="0" y="0"/>
          <a:chExt cx="0" cy="0"/>
        </a:xfrm>
      </p:grpSpPr>
      <p:sp>
        <p:nvSpPr>
          <p:cNvPr id="338" name="Google Shape;338;p67"/>
          <p:cNvSpPr/>
          <p:nvPr/>
        </p:nvSpPr>
        <p:spPr>
          <a:xfrm>
            <a:off x="10961225" y="5671595"/>
            <a:ext cx="671400" cy="995400"/>
          </a:xfrm>
          <a:prstGeom prst="rect">
            <a:avLst/>
          </a:prstGeom>
          <a:solidFill>
            <a:srgbClr val="FF5F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9" name="Google Shape;339;p67"/>
          <p:cNvSpPr/>
          <p:nvPr>
            <p:ph idx="2" type="pic"/>
          </p:nvPr>
        </p:nvSpPr>
        <p:spPr>
          <a:xfrm>
            <a:off x="1" y="1261641"/>
            <a:ext cx="11285400" cy="5596500"/>
          </a:xfrm>
          <a:prstGeom prst="snip1Rect">
            <a:avLst>
              <a:gd fmla="val 21720" name="adj"/>
            </a:avLst>
          </a:prstGeom>
          <a:noFill/>
          <a:ln>
            <a:noFill/>
          </a:ln>
        </p:spPr>
      </p:sp>
      <p:sp>
        <p:nvSpPr>
          <p:cNvPr id="340" name="Google Shape;340;p67"/>
          <p:cNvSpPr txBox="1"/>
          <p:nvPr>
            <p:ph idx="1" type="body"/>
          </p:nvPr>
        </p:nvSpPr>
        <p:spPr>
          <a:xfrm>
            <a:off x="775825" y="796744"/>
            <a:ext cx="8356500" cy="25743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4600"/>
              <a:buFont typeface="Nunito Sans"/>
              <a:buNone/>
              <a:defRPr b="1" i="0" sz="46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reak Slide 2">
  <p:cSld name="Image Break Slide 2">
    <p:bg>
      <p:bgPr>
        <a:solidFill>
          <a:srgbClr val="7D7D7D"/>
        </a:solidFill>
      </p:bgPr>
    </p:bg>
    <p:spTree>
      <p:nvGrpSpPr>
        <p:cNvPr id="341" name="Shape 341"/>
        <p:cNvGrpSpPr/>
        <p:nvPr/>
      </p:nvGrpSpPr>
      <p:grpSpPr>
        <a:xfrm>
          <a:off x="0" y="0"/>
          <a:ext cx="0" cy="0"/>
          <a:chOff x="0" y="0"/>
          <a:chExt cx="0" cy="0"/>
        </a:xfrm>
      </p:grpSpPr>
      <p:sp>
        <p:nvSpPr>
          <p:cNvPr id="342" name="Google Shape;342;p68"/>
          <p:cNvSpPr/>
          <p:nvPr>
            <p:ph idx="2" type="pic"/>
          </p:nvPr>
        </p:nvSpPr>
        <p:spPr>
          <a:xfrm>
            <a:off x="6740325" y="3429000"/>
            <a:ext cx="5444700" cy="3495000"/>
          </a:xfrm>
          <a:prstGeom prst="rect">
            <a:avLst/>
          </a:prstGeom>
          <a:noFill/>
          <a:ln>
            <a:noFill/>
          </a:ln>
        </p:spPr>
      </p:sp>
      <p:pic>
        <p:nvPicPr>
          <p:cNvPr descr="A picture containing shape&#10;&#10;Description automatically generated" id="343" name="Google Shape;343;p68"/>
          <p:cNvPicPr preferRelativeResize="0"/>
          <p:nvPr/>
        </p:nvPicPr>
        <p:blipFill rotWithShape="1">
          <a:blip r:embed="rId2">
            <a:alphaModFix/>
          </a:blip>
          <a:srcRect b="0" l="0" r="0" t="0"/>
          <a:stretch/>
        </p:blipFill>
        <p:spPr>
          <a:xfrm>
            <a:off x="0" y="0"/>
            <a:ext cx="9140516" cy="5329446"/>
          </a:xfrm>
          <a:prstGeom prst="rect">
            <a:avLst/>
          </a:prstGeom>
          <a:noFill/>
          <a:ln>
            <a:noFill/>
          </a:ln>
        </p:spPr>
      </p:pic>
      <p:sp>
        <p:nvSpPr>
          <p:cNvPr id="344" name="Google Shape;344;p68"/>
          <p:cNvSpPr txBox="1"/>
          <p:nvPr>
            <p:ph idx="1" type="body"/>
          </p:nvPr>
        </p:nvSpPr>
        <p:spPr>
          <a:xfrm>
            <a:off x="787401" y="854619"/>
            <a:ext cx="7326600" cy="25743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45" name="Google Shape;345;p68"/>
          <p:cNvSpPr txBox="1"/>
          <p:nvPr>
            <p:ph idx="3" type="body"/>
          </p:nvPr>
        </p:nvSpPr>
        <p:spPr>
          <a:xfrm>
            <a:off x="791025" y="3521600"/>
            <a:ext cx="4660800" cy="11313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200"/>
              <a:buFont typeface="Nunito Sans"/>
              <a:buNone/>
              <a:defRPr b="1" i="0" sz="12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reak Slide Text 1">
  <p:cSld name="Break Slide Text 1">
    <p:bg>
      <p:bgPr>
        <a:solidFill>
          <a:srgbClr val="7D7D7D"/>
        </a:solidFill>
      </p:bgPr>
    </p:bg>
    <p:spTree>
      <p:nvGrpSpPr>
        <p:cNvPr id="346" name="Shape 346"/>
        <p:cNvGrpSpPr/>
        <p:nvPr/>
      </p:nvGrpSpPr>
      <p:grpSpPr>
        <a:xfrm>
          <a:off x="0" y="0"/>
          <a:ext cx="0" cy="0"/>
          <a:chOff x="0" y="0"/>
          <a:chExt cx="0" cy="0"/>
        </a:xfrm>
      </p:grpSpPr>
      <p:sp>
        <p:nvSpPr>
          <p:cNvPr id="347" name="Google Shape;347;p69"/>
          <p:cNvSpPr/>
          <p:nvPr/>
        </p:nvSpPr>
        <p:spPr>
          <a:xfrm>
            <a:off x="9721516" y="6179419"/>
            <a:ext cx="1655400" cy="414000"/>
          </a:xfrm>
          <a:prstGeom prst="rect">
            <a:avLst/>
          </a:prstGeom>
          <a:solidFill>
            <a:srgbClr val="7D7D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8" name="Google Shape;348;p69"/>
          <p:cNvSpPr txBox="1"/>
          <p:nvPr>
            <p:ph idx="1" type="body"/>
          </p:nvPr>
        </p:nvSpPr>
        <p:spPr>
          <a:xfrm>
            <a:off x="787401" y="1538013"/>
            <a:ext cx="9020700" cy="2574300"/>
          </a:xfrm>
          <a:prstGeom prst="rect">
            <a:avLst/>
          </a:prstGeom>
          <a:noFill/>
          <a:ln>
            <a:noFill/>
          </a:ln>
        </p:spPr>
        <p:txBody>
          <a:bodyPr anchorCtr="0" anchor="t" bIns="45700" lIns="91425" spcFirstLastPara="1" rIns="91425" wrap="square" tIns="45700">
            <a:normAutofit/>
          </a:bodyPr>
          <a:lstStyle>
            <a:lvl1pPr indent="-228600" lvl="0" marL="457200" algn="l">
              <a:lnSpc>
                <a:spcPct val="110000"/>
              </a:lnSpc>
              <a:spcBef>
                <a:spcPts val="1000"/>
              </a:spcBef>
              <a:spcAft>
                <a:spcPts val="0"/>
              </a:spcAft>
              <a:buClr>
                <a:schemeClr val="lt1"/>
              </a:buClr>
              <a:buSzPts val="4600"/>
              <a:buFont typeface="Nunito Sans"/>
              <a:buNone/>
              <a:defRPr sz="46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49" name="Google Shape;349;p69"/>
          <p:cNvSpPr txBox="1"/>
          <p:nvPr>
            <p:ph idx="2" type="body"/>
          </p:nvPr>
        </p:nvSpPr>
        <p:spPr>
          <a:xfrm>
            <a:off x="791025" y="4277822"/>
            <a:ext cx="4660800" cy="1131300"/>
          </a:xfrm>
          <a:prstGeom prst="rect">
            <a:avLst/>
          </a:prstGeom>
          <a:noFill/>
          <a:ln>
            <a:noFill/>
          </a:ln>
        </p:spPr>
        <p:txBody>
          <a:bodyPr anchorCtr="0" anchor="b" bIns="45700" lIns="91425" spcFirstLastPara="1" rIns="91425" wrap="square" tIns="45700">
            <a:noAutofit/>
          </a:bodyPr>
          <a:lstStyle>
            <a:lvl1pPr indent="-228600" lvl="0" marL="457200" algn="l">
              <a:lnSpc>
                <a:spcPct val="130000"/>
              </a:lnSpc>
              <a:spcBef>
                <a:spcPts val="1000"/>
              </a:spcBef>
              <a:spcAft>
                <a:spcPts val="0"/>
              </a:spcAft>
              <a:buClr>
                <a:schemeClr val="lt1"/>
              </a:buClr>
              <a:buSzPts val="1200"/>
              <a:buFont typeface="Nunito Sans"/>
              <a:buNone/>
              <a:defRPr b="1" i="0" sz="1200">
                <a:solidFill>
                  <a:schemeClr val="lt1"/>
                </a:solidFill>
                <a:latin typeface="Nunito Sans"/>
                <a:ea typeface="Nunito Sans"/>
                <a:cs typeface="Nunito Sans"/>
                <a:sym typeface="Nunito Sans"/>
              </a:defRPr>
            </a:lvl1pPr>
            <a:lvl2pPr indent="-228600" lvl="1" marL="914400" algn="l">
              <a:lnSpc>
                <a:spcPct val="90000"/>
              </a:lnSpc>
              <a:spcBef>
                <a:spcPts val="500"/>
              </a:spcBef>
              <a:spcAft>
                <a:spcPts val="0"/>
              </a:spcAft>
              <a:buClr>
                <a:schemeClr val="lt1"/>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chemeClr val="lt1"/>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chemeClr val="lt1"/>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350" name="Google Shape;350;p69"/>
          <p:cNvSpPr/>
          <p:nvPr/>
        </p:nvSpPr>
        <p:spPr>
          <a:xfrm>
            <a:off x="-111760" y="992699"/>
            <a:ext cx="11088900" cy="6004800"/>
          </a:xfrm>
          <a:prstGeom prst="snip1Rect">
            <a:avLst>
              <a:gd fmla="val 18359" name="adj"/>
            </a:avLst>
          </a:prstGeom>
          <a:noFill/>
          <a:ln cap="flat" cmpd="sng" w="28575">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Dark Grey">
  <p:cSld name="Blank Slide Dark Grey">
    <p:bg>
      <p:bgPr>
        <a:solidFill>
          <a:srgbClr val="7D7D7D"/>
        </a:solidFill>
      </p:bgPr>
    </p:bg>
    <p:spTree>
      <p:nvGrpSpPr>
        <p:cNvPr id="351" name="Shape 351"/>
        <p:cNvGrpSpPr/>
        <p:nvPr/>
      </p:nvGrpSpPr>
      <p:grpSpPr>
        <a:xfrm>
          <a:off x="0" y="0"/>
          <a:ext cx="0" cy="0"/>
          <a:chOff x="0" y="0"/>
          <a:chExt cx="0" cy="0"/>
        </a:xfrm>
      </p:grpSpPr>
      <p:sp>
        <p:nvSpPr>
          <p:cNvPr id="352" name="Google Shape;352;p70"/>
          <p:cNvSpPr/>
          <p:nvPr/>
        </p:nvSpPr>
        <p:spPr>
          <a:xfrm>
            <a:off x="9721516" y="6179419"/>
            <a:ext cx="1655400" cy="414000"/>
          </a:xfrm>
          <a:prstGeom prst="rect">
            <a:avLst/>
          </a:prstGeom>
          <a:solidFill>
            <a:srgbClr val="7D7D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3" name="Google Shape;353;p70"/>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lt1"/>
              </a:buClr>
              <a:buSzPts val="5000"/>
              <a:buFont typeface="Nunito Sans"/>
              <a:buNone/>
              <a:defRPr b="1">
                <a:solidFill>
                  <a:schemeClr val="lt1"/>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Orange">
  <p:cSld name="Blank Slide Orange">
    <p:bg>
      <p:bgPr>
        <a:solidFill>
          <a:srgbClr val="FF5F00"/>
        </a:solidFill>
      </p:bgPr>
    </p:bg>
    <p:spTree>
      <p:nvGrpSpPr>
        <p:cNvPr id="354" name="Shape 354"/>
        <p:cNvGrpSpPr/>
        <p:nvPr/>
      </p:nvGrpSpPr>
      <p:grpSpPr>
        <a:xfrm>
          <a:off x="0" y="0"/>
          <a:ext cx="0" cy="0"/>
          <a:chOff x="0" y="0"/>
          <a:chExt cx="0" cy="0"/>
        </a:xfrm>
      </p:grpSpPr>
      <p:sp>
        <p:nvSpPr>
          <p:cNvPr id="355" name="Google Shape;355;p71"/>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chemeClr val="lt1"/>
              </a:buClr>
              <a:buSzPts val="5000"/>
              <a:buFont typeface="Nunito Sans"/>
              <a:buNone/>
              <a:defRPr b="1">
                <a:solidFill>
                  <a:schemeClr val="lt1"/>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 Break Slide Set Image">
  <p:cSld name="CUSTOM_7">
    <p:spTree>
      <p:nvGrpSpPr>
        <p:cNvPr id="356" name="Shape 356"/>
        <p:cNvGrpSpPr/>
        <p:nvPr/>
      </p:nvGrpSpPr>
      <p:grpSpPr>
        <a:xfrm>
          <a:off x="0" y="0"/>
          <a:ext cx="0" cy="0"/>
          <a:chOff x="0" y="0"/>
          <a:chExt cx="0" cy="0"/>
        </a:xfrm>
      </p:grpSpPr>
      <p:pic>
        <p:nvPicPr>
          <p:cNvPr id="357" name="Google Shape;357;p72"/>
          <p:cNvPicPr preferRelativeResize="0"/>
          <p:nvPr/>
        </p:nvPicPr>
        <p:blipFill rotWithShape="1">
          <a:blip r:embed="rId2">
            <a:alphaModFix/>
          </a:blip>
          <a:srcRect b="0" l="8975" r="0" t="0"/>
          <a:stretch/>
        </p:blipFill>
        <p:spPr>
          <a:xfrm flipH="1">
            <a:off x="2476775" y="0"/>
            <a:ext cx="9371125" cy="6858002"/>
          </a:xfrm>
          <a:prstGeom prst="rect">
            <a:avLst/>
          </a:prstGeom>
          <a:noFill/>
          <a:ln>
            <a:noFill/>
          </a:ln>
        </p:spPr>
      </p:pic>
      <p:sp>
        <p:nvSpPr>
          <p:cNvPr id="358" name="Google Shape;358;p72"/>
          <p:cNvSpPr txBox="1"/>
          <p:nvPr>
            <p:ph type="title"/>
          </p:nvPr>
        </p:nvSpPr>
        <p:spPr>
          <a:xfrm>
            <a:off x="415600" y="391800"/>
            <a:ext cx="5476800" cy="7635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5000"/>
              <a:buNone/>
              <a:defRPr sz="4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359" name="Google Shape;359;p72"/>
          <p:cNvPicPr preferRelativeResize="0"/>
          <p:nvPr/>
        </p:nvPicPr>
        <p:blipFill rotWithShape="1">
          <a:blip r:embed="rId3">
            <a:alphaModFix/>
          </a:blip>
          <a:srcRect b="0" l="0" r="0" t="0"/>
          <a:stretch/>
        </p:blipFill>
        <p:spPr>
          <a:xfrm>
            <a:off x="2321151" y="6446769"/>
            <a:ext cx="240432" cy="148867"/>
          </a:xfrm>
          <a:prstGeom prst="rect">
            <a:avLst/>
          </a:prstGeom>
          <a:noFill/>
          <a:ln>
            <a:noFill/>
          </a:ln>
        </p:spPr>
      </p:pic>
      <p:sp>
        <p:nvSpPr>
          <p:cNvPr id="360" name="Google Shape;360;p72"/>
          <p:cNvSpPr txBox="1"/>
          <p:nvPr>
            <p:ph idx="12" type="sldNum"/>
          </p:nvPr>
        </p:nvSpPr>
        <p:spPr>
          <a:xfrm>
            <a:off x="-442803" y="6333202"/>
            <a:ext cx="2850000" cy="524700"/>
          </a:xfrm>
          <a:prstGeom prst="rect">
            <a:avLst/>
          </a:prstGeom>
          <a:noFill/>
          <a:ln>
            <a:noFill/>
          </a:ln>
        </p:spPr>
        <p:txBody>
          <a:bodyPr anchorCtr="0" anchor="t" bIns="121900" lIns="121900" spcFirstLastPara="1" rIns="121900" wrap="square" tIns="121900">
            <a:noAutofit/>
          </a:bodyPr>
          <a:lstStyle>
            <a:lvl1pPr indent="0" lvl="0"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1pPr>
            <a:lvl2pPr indent="0" lvl="1"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2pPr>
            <a:lvl3pPr indent="0" lvl="2"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3pPr>
            <a:lvl4pPr indent="0" lvl="3"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4pPr>
            <a:lvl5pPr indent="0" lvl="4"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5pPr>
            <a:lvl6pPr indent="0" lvl="5"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6pPr>
            <a:lvl7pPr indent="0" lvl="6"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7pPr>
            <a:lvl8pPr indent="0" lvl="7"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8pPr>
            <a:lvl9pPr indent="0" lvl="8"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9pPr>
          </a:lstStyle>
          <a:p>
            <a:pPr indent="0" lvl="0" marL="0" rtl="0" algn="r">
              <a:spcBef>
                <a:spcPts val="0"/>
              </a:spcBef>
              <a:spcAft>
                <a:spcPts val="0"/>
              </a:spcAft>
              <a:buNone/>
            </a:pPr>
            <a:r>
              <a:rPr lang="en-GB"/>
              <a:t> </a:t>
            </a:r>
            <a:fld id="{00000000-1234-1234-1234-123412341234}" type="slidenum">
              <a:rPr lang="en-GB"/>
              <a:t>‹#›</a:t>
            </a:fld>
            <a:r>
              <a:rPr lang="en-GB"/>
              <a:t>   </a:t>
            </a:r>
            <a:r>
              <a:rPr b="0" lang="en-GB"/>
              <a:t>  Orion Health Group of Companies </a:t>
            </a:r>
            <a:endParaRPr b="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 Text + Graph 2">
  <p:cSld name="CUSTOM_4_1_1_2">
    <p:spTree>
      <p:nvGrpSpPr>
        <p:cNvPr id="361" name="Shape 361"/>
        <p:cNvGrpSpPr/>
        <p:nvPr/>
      </p:nvGrpSpPr>
      <p:grpSpPr>
        <a:xfrm>
          <a:off x="0" y="0"/>
          <a:ext cx="0" cy="0"/>
          <a:chOff x="0" y="0"/>
          <a:chExt cx="0" cy="0"/>
        </a:xfrm>
      </p:grpSpPr>
      <p:sp>
        <p:nvSpPr>
          <p:cNvPr id="362" name="Google Shape;362;p73"/>
          <p:cNvSpPr txBox="1"/>
          <p:nvPr>
            <p:ph type="title"/>
          </p:nvPr>
        </p:nvSpPr>
        <p:spPr>
          <a:xfrm>
            <a:off x="282433" y="459000"/>
            <a:ext cx="3600000" cy="9936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5000"/>
              <a:buNone/>
              <a:defRPr sz="27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3" name="Google Shape;363;p73"/>
          <p:cNvSpPr txBox="1"/>
          <p:nvPr>
            <p:ph idx="1" type="body"/>
          </p:nvPr>
        </p:nvSpPr>
        <p:spPr>
          <a:xfrm>
            <a:off x="441929" y="1638700"/>
            <a:ext cx="7191600" cy="45084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FF5E00"/>
              </a:buClr>
              <a:buSzPts val="2000"/>
              <a:buChar char="•"/>
              <a:defRPr/>
            </a:lvl1pPr>
            <a:lvl2pPr indent="-355600" lvl="1" marL="914400" algn="l">
              <a:lnSpc>
                <a:spcPct val="90000"/>
              </a:lnSpc>
              <a:spcBef>
                <a:spcPts val="500"/>
              </a:spcBef>
              <a:spcAft>
                <a:spcPts val="0"/>
              </a:spcAft>
              <a:buClr>
                <a:srgbClr val="FF5E00"/>
              </a:buClr>
              <a:buSzPts val="2000"/>
              <a:buChar char="•"/>
              <a:defRPr/>
            </a:lvl2pPr>
            <a:lvl3pPr indent="-355600" lvl="2" marL="1371600" algn="l">
              <a:lnSpc>
                <a:spcPct val="90000"/>
              </a:lnSpc>
              <a:spcBef>
                <a:spcPts val="500"/>
              </a:spcBef>
              <a:spcAft>
                <a:spcPts val="0"/>
              </a:spcAft>
              <a:buClr>
                <a:schemeClr val="accent1"/>
              </a:buClr>
              <a:buSzPts val="2000"/>
              <a:buChar char="•"/>
              <a:defRPr/>
            </a:lvl3pPr>
            <a:lvl4pPr indent="-355600" lvl="3" marL="1828800" algn="l">
              <a:lnSpc>
                <a:spcPct val="90000"/>
              </a:lnSpc>
              <a:spcBef>
                <a:spcPts val="500"/>
              </a:spcBef>
              <a:spcAft>
                <a:spcPts val="0"/>
              </a:spcAft>
              <a:buClr>
                <a:srgbClr val="FF5E00"/>
              </a:buClr>
              <a:buSzPts val="2000"/>
              <a:buChar char="•"/>
              <a:defRPr/>
            </a:lvl4pPr>
            <a:lvl5pPr indent="-355600" lvl="4" marL="2286000" algn="l">
              <a:lnSpc>
                <a:spcPct val="90000"/>
              </a:lnSpc>
              <a:spcBef>
                <a:spcPts val="500"/>
              </a:spcBef>
              <a:spcAft>
                <a:spcPts val="0"/>
              </a:spcAft>
              <a:buClr>
                <a:srgbClr val="FF5E00"/>
              </a:buClr>
              <a:buSzPts val="2000"/>
              <a:buChar char="•"/>
              <a:defRPr/>
            </a:lvl5pPr>
            <a:lvl6pPr indent="-342900" lvl="5" marL="2743200" algn="l">
              <a:lnSpc>
                <a:spcPct val="90000"/>
              </a:lnSpc>
              <a:spcBef>
                <a:spcPts val="500"/>
              </a:spcBef>
              <a:spcAft>
                <a:spcPts val="0"/>
              </a:spcAft>
              <a:buClr>
                <a:srgbClr val="FF5E00"/>
              </a:buClr>
              <a:buSzPts val="1800"/>
              <a:buChar char="•"/>
              <a:defRPr/>
            </a:lvl6pPr>
            <a:lvl7pPr indent="-342900" lvl="6" marL="3200400" algn="l">
              <a:lnSpc>
                <a:spcPct val="90000"/>
              </a:lnSpc>
              <a:spcBef>
                <a:spcPts val="500"/>
              </a:spcBef>
              <a:spcAft>
                <a:spcPts val="0"/>
              </a:spcAft>
              <a:buClr>
                <a:srgbClr val="FF5E00"/>
              </a:buClr>
              <a:buSzPts val="1800"/>
              <a:buChar char="•"/>
              <a:defRPr/>
            </a:lvl7pPr>
            <a:lvl8pPr indent="-342900" lvl="7" marL="3657600" algn="l">
              <a:lnSpc>
                <a:spcPct val="90000"/>
              </a:lnSpc>
              <a:spcBef>
                <a:spcPts val="500"/>
              </a:spcBef>
              <a:spcAft>
                <a:spcPts val="0"/>
              </a:spcAft>
              <a:buClr>
                <a:srgbClr val="FF5E00"/>
              </a:buClr>
              <a:buSzPts val="1800"/>
              <a:buChar char="•"/>
              <a:defRPr/>
            </a:lvl8pPr>
            <a:lvl9pPr indent="-342900" lvl="8" marL="4114800" algn="l">
              <a:lnSpc>
                <a:spcPct val="90000"/>
              </a:lnSpc>
              <a:spcBef>
                <a:spcPts val="500"/>
              </a:spcBef>
              <a:spcAft>
                <a:spcPts val="0"/>
              </a:spcAft>
              <a:buClr>
                <a:srgbClr val="FF5E00"/>
              </a:buClr>
              <a:buSzPts val="1800"/>
              <a:buChar char="•"/>
              <a:defRPr/>
            </a:lvl9pPr>
          </a:lstStyle>
          <a:p/>
        </p:txBody>
      </p:sp>
      <p:pic>
        <p:nvPicPr>
          <p:cNvPr id="364" name="Google Shape;364;p73"/>
          <p:cNvPicPr preferRelativeResize="0"/>
          <p:nvPr/>
        </p:nvPicPr>
        <p:blipFill rotWithShape="1">
          <a:blip r:embed="rId2">
            <a:alphaModFix/>
          </a:blip>
          <a:srcRect b="3728" l="31212" r="18242" t="1385"/>
          <a:stretch/>
        </p:blipFill>
        <p:spPr>
          <a:xfrm>
            <a:off x="8068400" y="0"/>
            <a:ext cx="4123598" cy="6857998"/>
          </a:xfrm>
          <a:prstGeom prst="rect">
            <a:avLst/>
          </a:prstGeom>
          <a:noFill/>
          <a:ln>
            <a:noFill/>
          </a:ln>
        </p:spPr>
      </p:pic>
      <p:pic>
        <p:nvPicPr>
          <p:cNvPr id="365" name="Google Shape;365;p73"/>
          <p:cNvPicPr preferRelativeResize="0"/>
          <p:nvPr/>
        </p:nvPicPr>
        <p:blipFill rotWithShape="1">
          <a:blip r:embed="rId3">
            <a:alphaModFix/>
          </a:blip>
          <a:srcRect b="0" l="0" r="0" t="0"/>
          <a:stretch/>
        </p:blipFill>
        <p:spPr>
          <a:xfrm>
            <a:off x="2161084" y="6446769"/>
            <a:ext cx="240432" cy="148867"/>
          </a:xfrm>
          <a:prstGeom prst="rect">
            <a:avLst/>
          </a:prstGeom>
          <a:noFill/>
          <a:ln>
            <a:noFill/>
          </a:ln>
        </p:spPr>
      </p:pic>
      <p:sp>
        <p:nvSpPr>
          <p:cNvPr id="366" name="Google Shape;366;p73"/>
          <p:cNvSpPr txBox="1"/>
          <p:nvPr>
            <p:ph idx="12" type="sldNum"/>
          </p:nvPr>
        </p:nvSpPr>
        <p:spPr>
          <a:xfrm>
            <a:off x="-602870" y="6333202"/>
            <a:ext cx="2850000" cy="524700"/>
          </a:xfrm>
          <a:prstGeom prst="rect">
            <a:avLst/>
          </a:prstGeom>
          <a:noFill/>
          <a:ln>
            <a:noFill/>
          </a:ln>
        </p:spPr>
        <p:txBody>
          <a:bodyPr anchorCtr="0" anchor="t" bIns="121900" lIns="121900" spcFirstLastPara="1" rIns="121900" wrap="square" tIns="121900">
            <a:noAutofit/>
          </a:bodyPr>
          <a:lstStyle>
            <a:lvl1pPr indent="0" lvl="0"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1pPr>
            <a:lvl2pPr indent="0" lvl="1"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2pPr>
            <a:lvl3pPr indent="0" lvl="2"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3pPr>
            <a:lvl4pPr indent="0" lvl="3"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4pPr>
            <a:lvl5pPr indent="0" lvl="4"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5pPr>
            <a:lvl6pPr indent="0" lvl="5"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6pPr>
            <a:lvl7pPr indent="0" lvl="6"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7pPr>
            <a:lvl8pPr indent="0" lvl="7"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8pPr>
            <a:lvl9pPr indent="0" lvl="8"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9pPr>
          </a:lstStyle>
          <a:p>
            <a:pPr indent="0" lvl="0" marL="0" rtl="0" algn="r">
              <a:spcBef>
                <a:spcPts val="0"/>
              </a:spcBef>
              <a:spcAft>
                <a:spcPts val="0"/>
              </a:spcAft>
              <a:buNone/>
            </a:pPr>
            <a:r>
              <a:rPr lang="en-GB"/>
              <a:t> </a:t>
            </a:r>
            <a:fld id="{00000000-1234-1234-1234-123412341234}" type="slidenum">
              <a:rPr lang="en-GB"/>
              <a:t>‹#›</a:t>
            </a:fld>
            <a:r>
              <a:rPr lang="en-GB"/>
              <a:t>   </a:t>
            </a:r>
            <a:r>
              <a:rPr b="0" lang="en-GB"/>
              <a:t>  Orion Health Group of Companies </a:t>
            </a:r>
            <a:endParaRPr b="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 - Text + Graph 1 1">
  <p:cSld name="CUSTOM_4_1_1_1_1">
    <p:spTree>
      <p:nvGrpSpPr>
        <p:cNvPr id="367" name="Shape 367"/>
        <p:cNvGrpSpPr/>
        <p:nvPr/>
      </p:nvGrpSpPr>
      <p:grpSpPr>
        <a:xfrm>
          <a:off x="0" y="0"/>
          <a:ext cx="0" cy="0"/>
          <a:chOff x="0" y="0"/>
          <a:chExt cx="0" cy="0"/>
        </a:xfrm>
      </p:grpSpPr>
      <p:pic>
        <p:nvPicPr>
          <p:cNvPr id="368" name="Google Shape;368;p74"/>
          <p:cNvPicPr preferRelativeResize="0"/>
          <p:nvPr/>
        </p:nvPicPr>
        <p:blipFill rotWithShape="1">
          <a:blip r:embed="rId2">
            <a:alphaModFix/>
          </a:blip>
          <a:srcRect b="0" l="0" r="0" t="0"/>
          <a:stretch/>
        </p:blipFill>
        <p:spPr>
          <a:xfrm>
            <a:off x="2161084" y="6446769"/>
            <a:ext cx="240432" cy="148867"/>
          </a:xfrm>
          <a:prstGeom prst="rect">
            <a:avLst/>
          </a:prstGeom>
          <a:noFill/>
          <a:ln>
            <a:noFill/>
          </a:ln>
        </p:spPr>
      </p:pic>
      <p:sp>
        <p:nvSpPr>
          <p:cNvPr id="369" name="Google Shape;369;p74"/>
          <p:cNvSpPr txBox="1"/>
          <p:nvPr>
            <p:ph idx="12" type="sldNum"/>
          </p:nvPr>
        </p:nvSpPr>
        <p:spPr>
          <a:xfrm>
            <a:off x="-602870" y="6333202"/>
            <a:ext cx="2850000" cy="524700"/>
          </a:xfrm>
          <a:prstGeom prst="rect">
            <a:avLst/>
          </a:prstGeom>
          <a:noFill/>
          <a:ln>
            <a:noFill/>
          </a:ln>
        </p:spPr>
        <p:txBody>
          <a:bodyPr anchorCtr="0" anchor="t" bIns="121900" lIns="121900" spcFirstLastPara="1" rIns="121900" wrap="square" tIns="121900">
            <a:noAutofit/>
          </a:bodyPr>
          <a:lstStyle>
            <a:lvl1pPr indent="0" lvl="0"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1pPr>
            <a:lvl2pPr indent="0" lvl="1"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2pPr>
            <a:lvl3pPr indent="0" lvl="2"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3pPr>
            <a:lvl4pPr indent="0" lvl="3"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4pPr>
            <a:lvl5pPr indent="0" lvl="4"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5pPr>
            <a:lvl6pPr indent="0" lvl="5"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6pPr>
            <a:lvl7pPr indent="0" lvl="6"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7pPr>
            <a:lvl8pPr indent="0" lvl="7"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8pPr>
            <a:lvl9pPr indent="0" lvl="8" marL="0" marR="0" rtl="0" algn="r">
              <a:lnSpc>
                <a:spcPct val="100000"/>
              </a:lnSpc>
              <a:spcBef>
                <a:spcPts val="0"/>
              </a:spcBef>
              <a:spcAft>
                <a:spcPts val="0"/>
              </a:spcAft>
              <a:buClr>
                <a:srgbClr val="000000"/>
              </a:buClr>
              <a:buSzPts val="800"/>
              <a:buFont typeface="Arial"/>
              <a:buNone/>
              <a:defRPr b="1" i="0" sz="800" u="none" cap="none" strike="noStrike">
                <a:solidFill>
                  <a:schemeClr val="dk1"/>
                </a:solidFill>
                <a:latin typeface="Nunito Sans"/>
                <a:ea typeface="Nunito Sans"/>
                <a:cs typeface="Nunito Sans"/>
                <a:sym typeface="Nunito Sans"/>
              </a:defRPr>
            </a:lvl9pPr>
          </a:lstStyle>
          <a:p>
            <a:pPr indent="0" lvl="0" marL="0" rtl="0" algn="r">
              <a:spcBef>
                <a:spcPts val="0"/>
              </a:spcBef>
              <a:spcAft>
                <a:spcPts val="0"/>
              </a:spcAft>
              <a:buNone/>
            </a:pPr>
            <a:r>
              <a:rPr lang="en-GB"/>
              <a:t> </a:t>
            </a:r>
            <a:fld id="{00000000-1234-1234-1234-123412341234}" type="slidenum">
              <a:rPr lang="en-GB"/>
              <a:t>‹#›</a:t>
            </a:fld>
            <a:r>
              <a:rPr lang="en-GB"/>
              <a:t>   </a:t>
            </a:r>
            <a:r>
              <a:rPr b="0" lang="en-GB"/>
              <a:t>  Orion Health Group of Companies </a:t>
            </a:r>
            <a:endParaRPr b="0"/>
          </a:p>
        </p:txBody>
      </p:sp>
      <p:pic>
        <p:nvPicPr>
          <p:cNvPr id="370" name="Google Shape;370;p74"/>
          <p:cNvPicPr preferRelativeResize="0"/>
          <p:nvPr/>
        </p:nvPicPr>
        <p:blipFill rotWithShape="1">
          <a:blip r:embed="rId3">
            <a:alphaModFix/>
          </a:blip>
          <a:srcRect b="3728" l="31212" r="18242" t="1385"/>
          <a:stretch/>
        </p:blipFill>
        <p:spPr>
          <a:xfrm>
            <a:off x="0" y="0"/>
            <a:ext cx="4123598" cy="6857998"/>
          </a:xfrm>
          <a:prstGeom prst="rect">
            <a:avLst/>
          </a:prstGeom>
          <a:noFill/>
          <a:ln>
            <a:noFill/>
          </a:ln>
        </p:spPr>
      </p:pic>
      <p:sp>
        <p:nvSpPr>
          <p:cNvPr id="371" name="Google Shape;371;p74"/>
          <p:cNvSpPr txBox="1"/>
          <p:nvPr>
            <p:ph type="title"/>
          </p:nvPr>
        </p:nvSpPr>
        <p:spPr>
          <a:xfrm>
            <a:off x="4565533" y="459000"/>
            <a:ext cx="3600000" cy="9936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SzPts val="5000"/>
              <a:buNone/>
              <a:defRPr sz="27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2" name="Google Shape;372;p74"/>
          <p:cNvSpPr txBox="1"/>
          <p:nvPr>
            <p:ph idx="1" type="body"/>
          </p:nvPr>
        </p:nvSpPr>
        <p:spPr>
          <a:xfrm>
            <a:off x="4565533" y="1638633"/>
            <a:ext cx="7191600" cy="4508400"/>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FF5E00"/>
              </a:buClr>
              <a:buSzPts val="2000"/>
              <a:buChar char="•"/>
              <a:defRPr/>
            </a:lvl1pPr>
            <a:lvl2pPr indent="-355600" lvl="1" marL="914400" algn="l">
              <a:lnSpc>
                <a:spcPct val="90000"/>
              </a:lnSpc>
              <a:spcBef>
                <a:spcPts val="500"/>
              </a:spcBef>
              <a:spcAft>
                <a:spcPts val="0"/>
              </a:spcAft>
              <a:buClr>
                <a:srgbClr val="FF5E00"/>
              </a:buClr>
              <a:buSzPts val="2000"/>
              <a:buChar char="•"/>
              <a:defRPr/>
            </a:lvl2pPr>
            <a:lvl3pPr indent="-355600" lvl="2" marL="1371600" algn="l">
              <a:lnSpc>
                <a:spcPct val="90000"/>
              </a:lnSpc>
              <a:spcBef>
                <a:spcPts val="500"/>
              </a:spcBef>
              <a:spcAft>
                <a:spcPts val="0"/>
              </a:spcAft>
              <a:buClr>
                <a:schemeClr val="accent1"/>
              </a:buClr>
              <a:buSzPts val="2000"/>
              <a:buChar char="•"/>
              <a:defRPr/>
            </a:lvl3pPr>
            <a:lvl4pPr indent="-355600" lvl="3" marL="1828800" algn="l">
              <a:lnSpc>
                <a:spcPct val="90000"/>
              </a:lnSpc>
              <a:spcBef>
                <a:spcPts val="500"/>
              </a:spcBef>
              <a:spcAft>
                <a:spcPts val="0"/>
              </a:spcAft>
              <a:buClr>
                <a:srgbClr val="FF5E00"/>
              </a:buClr>
              <a:buSzPts val="2000"/>
              <a:buChar char="•"/>
              <a:defRPr/>
            </a:lvl4pPr>
            <a:lvl5pPr indent="-355600" lvl="4" marL="2286000" algn="l">
              <a:lnSpc>
                <a:spcPct val="90000"/>
              </a:lnSpc>
              <a:spcBef>
                <a:spcPts val="500"/>
              </a:spcBef>
              <a:spcAft>
                <a:spcPts val="0"/>
              </a:spcAft>
              <a:buClr>
                <a:srgbClr val="FF5E00"/>
              </a:buClr>
              <a:buSzPts val="2000"/>
              <a:buChar char="•"/>
              <a:defRPr/>
            </a:lvl5pPr>
            <a:lvl6pPr indent="-342900" lvl="5" marL="2743200" algn="l">
              <a:lnSpc>
                <a:spcPct val="90000"/>
              </a:lnSpc>
              <a:spcBef>
                <a:spcPts val="500"/>
              </a:spcBef>
              <a:spcAft>
                <a:spcPts val="0"/>
              </a:spcAft>
              <a:buClr>
                <a:srgbClr val="FF5E00"/>
              </a:buClr>
              <a:buSzPts val="1800"/>
              <a:buChar char="•"/>
              <a:defRPr/>
            </a:lvl6pPr>
            <a:lvl7pPr indent="-342900" lvl="6" marL="3200400" algn="l">
              <a:lnSpc>
                <a:spcPct val="90000"/>
              </a:lnSpc>
              <a:spcBef>
                <a:spcPts val="500"/>
              </a:spcBef>
              <a:spcAft>
                <a:spcPts val="0"/>
              </a:spcAft>
              <a:buClr>
                <a:srgbClr val="FF5E00"/>
              </a:buClr>
              <a:buSzPts val="1800"/>
              <a:buChar char="•"/>
              <a:defRPr/>
            </a:lvl7pPr>
            <a:lvl8pPr indent="-342900" lvl="7" marL="3657600" algn="l">
              <a:lnSpc>
                <a:spcPct val="90000"/>
              </a:lnSpc>
              <a:spcBef>
                <a:spcPts val="500"/>
              </a:spcBef>
              <a:spcAft>
                <a:spcPts val="0"/>
              </a:spcAft>
              <a:buClr>
                <a:srgbClr val="FF5E00"/>
              </a:buClr>
              <a:buSzPts val="1800"/>
              <a:buChar char="•"/>
              <a:defRPr/>
            </a:lvl8pPr>
            <a:lvl9pPr indent="-342900" lvl="8" marL="4114800" algn="l">
              <a:lnSpc>
                <a:spcPct val="90000"/>
              </a:lnSpc>
              <a:spcBef>
                <a:spcPts val="500"/>
              </a:spcBef>
              <a:spcAft>
                <a:spcPts val="0"/>
              </a:spcAft>
              <a:buClr>
                <a:srgbClr val="FF5E00"/>
              </a:buClr>
              <a:buSzPts val="1800"/>
              <a:buChar char="•"/>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Grey">
  <p:cSld name="Text &amp; Image 5 Grey">
    <p:bg>
      <p:bgPr>
        <a:solidFill>
          <a:srgbClr val="D6D6D6"/>
        </a:solidFill>
      </p:bgPr>
    </p:bg>
    <p:spTree>
      <p:nvGrpSpPr>
        <p:cNvPr id="380" name="Shape 380"/>
        <p:cNvGrpSpPr/>
        <p:nvPr/>
      </p:nvGrpSpPr>
      <p:grpSpPr>
        <a:xfrm>
          <a:off x="0" y="0"/>
          <a:ext cx="0" cy="0"/>
          <a:chOff x="0" y="0"/>
          <a:chExt cx="0" cy="0"/>
        </a:xfrm>
      </p:grpSpPr>
      <p:sp>
        <p:nvSpPr>
          <p:cNvPr id="381" name="Google Shape;381;p24"/>
          <p:cNvSpPr txBox="1"/>
          <p:nvPr>
            <p:ph type="title"/>
          </p:nvPr>
        </p:nvSpPr>
        <p:spPr>
          <a:xfrm>
            <a:off x="781232" y="1460930"/>
            <a:ext cx="8027100" cy="1111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382" name="Google Shape;382;p24"/>
          <p:cNvSpPr txBox="1"/>
          <p:nvPr>
            <p:ph idx="1" type="body"/>
          </p:nvPr>
        </p:nvSpPr>
        <p:spPr>
          <a:xfrm>
            <a:off x="781232" y="2662178"/>
            <a:ext cx="3270000" cy="3318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83" name="Google Shape;383;p24"/>
          <p:cNvSpPr txBox="1"/>
          <p:nvPr>
            <p:ph idx="2" type="body"/>
          </p:nvPr>
        </p:nvSpPr>
        <p:spPr>
          <a:xfrm>
            <a:off x="4294209" y="2662177"/>
            <a:ext cx="4514100" cy="3318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84" name="Google Shape;384;p24"/>
          <p:cNvSpPr/>
          <p:nvPr>
            <p:ph idx="3" type="pic"/>
          </p:nvPr>
        </p:nvSpPr>
        <p:spPr>
          <a:xfrm>
            <a:off x="8889357" y="0"/>
            <a:ext cx="2521500" cy="2291700"/>
          </a:xfrm>
          <a:prstGeom prst="rect">
            <a:avLst/>
          </a:prstGeom>
          <a:noFill/>
          <a:ln>
            <a:noFill/>
          </a:ln>
        </p:spPr>
      </p:sp>
      <p:sp>
        <p:nvSpPr>
          <p:cNvPr id="385" name="Google Shape;385;p24"/>
          <p:cNvSpPr/>
          <p:nvPr>
            <p:ph idx="4" type="pic"/>
          </p:nvPr>
        </p:nvSpPr>
        <p:spPr>
          <a:xfrm>
            <a:off x="9730360" y="2743199"/>
            <a:ext cx="2461500" cy="3113700"/>
          </a:xfrm>
          <a:prstGeom prst="rect">
            <a:avLst/>
          </a:prstGeom>
          <a:noFill/>
          <a:ln>
            <a:noFill/>
          </a:ln>
        </p:spPr>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White">
  <p:cSld name="Text &amp; Image 2 White">
    <p:spTree>
      <p:nvGrpSpPr>
        <p:cNvPr id="386" name="Shape 386"/>
        <p:cNvGrpSpPr/>
        <p:nvPr/>
      </p:nvGrpSpPr>
      <p:grpSpPr>
        <a:xfrm>
          <a:off x="0" y="0"/>
          <a:ext cx="0" cy="0"/>
          <a:chOff x="0" y="0"/>
          <a:chExt cx="0" cy="0"/>
        </a:xfrm>
      </p:grpSpPr>
      <p:sp>
        <p:nvSpPr>
          <p:cNvPr id="387" name="Google Shape;387;p25"/>
          <p:cNvSpPr/>
          <p:nvPr>
            <p:ph idx="2" type="pic"/>
          </p:nvPr>
        </p:nvSpPr>
        <p:spPr>
          <a:xfrm>
            <a:off x="879475" y="504825"/>
            <a:ext cx="4583100" cy="5364300"/>
          </a:xfrm>
          <a:prstGeom prst="rect">
            <a:avLst/>
          </a:prstGeom>
          <a:noFill/>
          <a:ln>
            <a:noFill/>
          </a:ln>
        </p:spPr>
      </p:sp>
      <p:sp>
        <p:nvSpPr>
          <p:cNvPr id="388" name="Google Shape;388;p25"/>
          <p:cNvSpPr txBox="1"/>
          <p:nvPr>
            <p:ph type="title"/>
          </p:nvPr>
        </p:nvSpPr>
        <p:spPr>
          <a:xfrm>
            <a:off x="5122225" y="504700"/>
            <a:ext cx="61902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389" name="Google Shape;389;p25"/>
          <p:cNvSpPr txBox="1"/>
          <p:nvPr>
            <p:ph idx="1" type="body"/>
          </p:nvPr>
        </p:nvSpPr>
        <p:spPr>
          <a:xfrm>
            <a:off x="6000999" y="2232560"/>
            <a:ext cx="5311500" cy="36363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390" name="Google Shape;390;p25"/>
          <p:cNvSpPr/>
          <p:nvPr/>
        </p:nvSpPr>
        <p:spPr>
          <a:xfrm>
            <a:off x="-149400" y="5595225"/>
            <a:ext cx="3041700" cy="14847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ALT">
  <p:cSld name="End Slide ALT">
    <p:bg>
      <p:bgPr>
        <a:solidFill>
          <a:srgbClr val="FF5F00"/>
        </a:solidFill>
      </p:bgPr>
    </p:bg>
    <p:spTree>
      <p:nvGrpSpPr>
        <p:cNvPr id="42" name="Shape 42"/>
        <p:cNvGrpSpPr/>
        <p:nvPr/>
      </p:nvGrpSpPr>
      <p:grpSpPr>
        <a:xfrm>
          <a:off x="0" y="0"/>
          <a:ext cx="0" cy="0"/>
          <a:chOff x="0" y="0"/>
          <a:chExt cx="0" cy="0"/>
        </a:xfrm>
      </p:grpSpPr>
      <p:pic>
        <p:nvPicPr>
          <p:cNvPr descr="A picture containing text, clipart&#10;&#10;Description automatically generated" id="43" name="Google Shape;43;p27"/>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44" name="Google Shape;44;p27"/>
          <p:cNvSpPr/>
          <p:nvPr/>
        </p:nvSpPr>
        <p:spPr>
          <a:xfrm>
            <a:off x="567159" y="6111433"/>
            <a:ext cx="11030674" cy="625033"/>
          </a:xfrm>
          <a:prstGeom prst="rect">
            <a:avLst/>
          </a:prstGeom>
          <a:solidFill>
            <a:srgbClr val="FF5F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
                                        </p:tgtEl>
                                        <p:attrNameLst>
                                          <p:attrName>style.visibility</p:attrName>
                                        </p:attrNameLst>
                                      </p:cBhvr>
                                      <p:to>
                                        <p:strVal val="visible"/>
                                      </p:to>
                                    </p:set>
                                    <p:animEffect filter="fade" transition="in">
                                      <p:cBhvr>
                                        <p:cTn dur="1000"/>
                                        <p:tgtEl>
                                          <p:spTgt spid="4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16. Final Slide">
  <p:cSld name="3_16. Final Slide">
    <p:bg>
      <p:bgPr>
        <a:solidFill>
          <a:srgbClr val="F2F2F2"/>
        </a:solidFill>
      </p:bgPr>
    </p:bg>
    <p:spTree>
      <p:nvGrpSpPr>
        <p:cNvPr id="391" name="Shape 391"/>
        <p:cNvGrpSpPr/>
        <p:nvPr/>
      </p:nvGrpSpPr>
      <p:grpSpPr>
        <a:xfrm>
          <a:off x="0" y="0"/>
          <a:ext cx="0" cy="0"/>
          <a:chOff x="0" y="0"/>
          <a:chExt cx="0" cy="0"/>
        </a:xfrm>
      </p:grpSpPr>
      <p:sp>
        <p:nvSpPr>
          <p:cNvPr id="392" name="Google Shape;392;p26"/>
          <p:cNvSpPr txBox="1"/>
          <p:nvPr/>
        </p:nvSpPr>
        <p:spPr>
          <a:xfrm>
            <a:off x="13836746" y="820526"/>
            <a:ext cx="2087534" cy="24622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000" u="none" cap="none" strike="noStrike">
                <a:solidFill>
                  <a:schemeClr val="lt2"/>
                </a:solidFill>
                <a:latin typeface="Arial"/>
                <a:ea typeface="Arial"/>
                <a:cs typeface="Arial"/>
                <a:sym typeface="Arial"/>
              </a:rPr>
              <a:t>PowerPoint Template 2019</a:t>
            </a:r>
            <a:endParaRPr/>
          </a:p>
        </p:txBody>
      </p:sp>
      <p:pic>
        <p:nvPicPr>
          <p:cNvPr id="393" name="Google Shape;393;p26"/>
          <p:cNvPicPr preferRelativeResize="0"/>
          <p:nvPr/>
        </p:nvPicPr>
        <p:blipFill rotWithShape="1">
          <a:blip r:embed="rId2">
            <a:alphaModFix/>
          </a:blip>
          <a:srcRect b="0" l="0" r="0" t="0"/>
          <a:stretch/>
        </p:blipFill>
        <p:spPr>
          <a:xfrm>
            <a:off x="12659514" y="476289"/>
            <a:ext cx="1348357" cy="501640"/>
          </a:xfrm>
          <a:prstGeom prst="rect">
            <a:avLst/>
          </a:prstGeom>
          <a:noFill/>
          <a:ln>
            <a:noFill/>
          </a:ln>
        </p:spPr>
      </p:pic>
      <p:sp>
        <p:nvSpPr>
          <p:cNvPr id="394" name="Google Shape;394;p26"/>
          <p:cNvSpPr txBox="1"/>
          <p:nvPr/>
        </p:nvSpPr>
        <p:spPr>
          <a:xfrm>
            <a:off x="12514141" y="6004240"/>
            <a:ext cx="3910898"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u="none" cap="none" strike="noStrike">
                <a:solidFill>
                  <a:schemeClr val="lt2"/>
                </a:solidFill>
                <a:latin typeface="Arial"/>
                <a:ea typeface="Arial"/>
                <a:cs typeface="Arial"/>
                <a:sym typeface="Arial"/>
              </a:rPr>
              <a:t>Turn on your guides</a:t>
            </a:r>
            <a:endParaRPr/>
          </a:p>
          <a:p>
            <a:pPr indent="0" lvl="0" marL="0" marR="0" rtl="0" algn="l">
              <a:lnSpc>
                <a:spcPct val="100000"/>
              </a:lnSpc>
              <a:spcBef>
                <a:spcPts val="0"/>
              </a:spcBef>
              <a:spcAft>
                <a:spcPts val="0"/>
              </a:spcAft>
              <a:buNone/>
            </a:pPr>
            <a:r>
              <a:rPr b="0" i="0" lang="en-GB" sz="1200" u="none" cap="none" strike="noStrike">
                <a:solidFill>
                  <a:schemeClr val="lt2"/>
                </a:solidFill>
                <a:latin typeface="Arial"/>
                <a:ea typeface="Arial"/>
                <a:cs typeface="Arial"/>
                <a:sym typeface="Arial"/>
              </a:rPr>
              <a:t>Right Click &gt; Guides &gt; Guides</a:t>
            </a:r>
            <a:endParaRPr/>
          </a:p>
        </p:txBody>
      </p:sp>
      <p:sp>
        <p:nvSpPr>
          <p:cNvPr id="395" name="Google Shape;395;p26"/>
          <p:cNvSpPr txBox="1"/>
          <p:nvPr/>
        </p:nvSpPr>
        <p:spPr>
          <a:xfrm>
            <a:off x="12514141" y="4475113"/>
            <a:ext cx="5621403"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1200" u="none" cap="none" strike="noStrike">
                <a:solidFill>
                  <a:schemeClr val="lt2"/>
                </a:solidFill>
                <a:latin typeface="Arial"/>
                <a:ea typeface="Arial"/>
                <a:cs typeface="Arial"/>
                <a:sym typeface="Arial"/>
              </a:rPr>
              <a:t>Please refrain from using colours outside of this template theme.</a:t>
            </a:r>
            <a:br>
              <a:rPr b="0" i="0" lang="en-GB" sz="1200" u="none" cap="none" strike="noStrike">
                <a:solidFill>
                  <a:schemeClr val="lt2"/>
                </a:solidFill>
                <a:latin typeface="Arial"/>
                <a:ea typeface="Arial"/>
                <a:cs typeface="Arial"/>
                <a:sym typeface="Arial"/>
              </a:rPr>
            </a:br>
            <a:r>
              <a:rPr b="0" i="0" lang="en-GB" sz="1200" u="none" cap="none" strike="noStrike">
                <a:solidFill>
                  <a:schemeClr val="lt2"/>
                </a:solidFill>
                <a:latin typeface="Arial"/>
                <a:ea typeface="Arial"/>
                <a:cs typeface="Arial"/>
                <a:sym typeface="Arial"/>
              </a:rPr>
              <a:t>Secondary colours to be used sparingly.</a:t>
            </a:r>
            <a:endParaRPr/>
          </a:p>
        </p:txBody>
      </p:sp>
      <p:sp>
        <p:nvSpPr>
          <p:cNvPr id="396" name="Google Shape;396;p26"/>
          <p:cNvSpPr/>
          <p:nvPr/>
        </p:nvSpPr>
        <p:spPr>
          <a:xfrm>
            <a:off x="12655550" y="5452556"/>
            <a:ext cx="137504" cy="137504"/>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7" name="Google Shape;397;p26"/>
          <p:cNvSpPr/>
          <p:nvPr/>
        </p:nvSpPr>
        <p:spPr>
          <a:xfrm>
            <a:off x="12843472" y="5452556"/>
            <a:ext cx="137504" cy="137504"/>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8" name="Google Shape;398;p26"/>
          <p:cNvSpPr/>
          <p:nvPr/>
        </p:nvSpPr>
        <p:spPr>
          <a:xfrm>
            <a:off x="13031394" y="5452556"/>
            <a:ext cx="137504" cy="137504"/>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99" name="Google Shape;399;p26"/>
          <p:cNvSpPr/>
          <p:nvPr/>
        </p:nvSpPr>
        <p:spPr>
          <a:xfrm>
            <a:off x="13219317" y="5452556"/>
            <a:ext cx="137504" cy="137504"/>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0" name="Google Shape;400;p26"/>
          <p:cNvSpPr/>
          <p:nvPr/>
        </p:nvSpPr>
        <p:spPr>
          <a:xfrm>
            <a:off x="13402330" y="5452556"/>
            <a:ext cx="137504" cy="137504"/>
          </a:xfrm>
          <a:prstGeom prst="ellipse">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1" name="Google Shape;401;p26"/>
          <p:cNvSpPr/>
          <p:nvPr/>
        </p:nvSpPr>
        <p:spPr>
          <a:xfrm>
            <a:off x="13590253" y="5452556"/>
            <a:ext cx="137504" cy="137504"/>
          </a:xfrm>
          <a:prstGeom prst="ellipse">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2" name="Google Shape;402;p26"/>
          <p:cNvSpPr txBox="1"/>
          <p:nvPr/>
        </p:nvSpPr>
        <p:spPr>
          <a:xfrm>
            <a:off x="12938456" y="5138102"/>
            <a:ext cx="761641" cy="21544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chemeClr val="lt2"/>
                </a:solidFill>
                <a:latin typeface="Arial"/>
                <a:ea typeface="Arial"/>
                <a:cs typeface="Arial"/>
                <a:sym typeface="Arial"/>
              </a:rPr>
              <a:t>Primary</a:t>
            </a:r>
            <a:endParaRPr/>
          </a:p>
        </p:txBody>
      </p:sp>
      <p:sp>
        <p:nvSpPr>
          <p:cNvPr id="403" name="Google Shape;403;p26"/>
          <p:cNvSpPr txBox="1"/>
          <p:nvPr/>
        </p:nvSpPr>
        <p:spPr>
          <a:xfrm>
            <a:off x="13689835" y="5403452"/>
            <a:ext cx="761641" cy="21544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chemeClr val="lt2"/>
                </a:solidFill>
                <a:latin typeface="Arial"/>
                <a:ea typeface="Arial"/>
                <a:cs typeface="Arial"/>
                <a:sym typeface="Arial"/>
              </a:rPr>
              <a:t>Secondary</a:t>
            </a:r>
            <a:endParaRPr/>
          </a:p>
        </p:txBody>
      </p:sp>
      <p:sp>
        <p:nvSpPr>
          <p:cNvPr id="404" name="Google Shape;404;p26"/>
          <p:cNvSpPr/>
          <p:nvPr/>
        </p:nvSpPr>
        <p:spPr>
          <a:xfrm>
            <a:off x="12659614" y="5173164"/>
            <a:ext cx="137504" cy="137504"/>
          </a:xfrm>
          <a:prstGeom prst="ellipse">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5" name="Google Shape;405;p26"/>
          <p:cNvSpPr/>
          <p:nvPr/>
        </p:nvSpPr>
        <p:spPr>
          <a:xfrm>
            <a:off x="12842494" y="5173164"/>
            <a:ext cx="137504" cy="137504"/>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6" name="Google Shape;406;p26"/>
          <p:cNvSpPr/>
          <p:nvPr/>
        </p:nvSpPr>
        <p:spPr>
          <a:xfrm>
            <a:off x="885952" y="6228645"/>
            <a:ext cx="2069797" cy="21544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GB" sz="800" u="none" cap="none" strike="noStrike">
                <a:solidFill>
                  <a:srgbClr val="E6E6E6"/>
                </a:solidFill>
                <a:latin typeface="Arial"/>
                <a:ea typeface="Arial"/>
                <a:cs typeface="Arial"/>
                <a:sym typeface="Arial"/>
              </a:rPr>
              <a:t>2023 Orion Health Group of Companies</a:t>
            </a:r>
            <a:endParaRPr/>
          </a:p>
        </p:txBody>
      </p:sp>
      <p:sp>
        <p:nvSpPr>
          <p:cNvPr id="407" name="Google Shape;407;p26"/>
          <p:cNvSpPr txBox="1"/>
          <p:nvPr/>
        </p:nvSpPr>
        <p:spPr>
          <a:xfrm>
            <a:off x="387477" y="6228645"/>
            <a:ext cx="417048" cy="18803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GB" sz="800" u="none" cap="none" strike="noStrike">
                <a:solidFill>
                  <a:srgbClr val="E6E6E6"/>
                </a:solidFill>
                <a:latin typeface="Arial"/>
                <a:ea typeface="Arial"/>
                <a:cs typeface="Arial"/>
                <a:sym typeface="Arial"/>
              </a:rPr>
              <a:t>‹#›</a:t>
            </a:fld>
            <a:endParaRPr b="0" i="0" sz="800" u="none" cap="none" strike="noStrike">
              <a:solidFill>
                <a:srgbClr val="E6E6E6"/>
              </a:solidFill>
              <a:latin typeface="Arial"/>
              <a:ea typeface="Arial"/>
              <a:cs typeface="Arial"/>
              <a:sym typeface="Arial"/>
            </a:endParaRPr>
          </a:p>
        </p:txBody>
      </p:sp>
    </p:spTree>
  </p:cSld>
  <p:clrMapOvr>
    <a:masterClrMapping/>
  </p:clrMapOvr>
  <p:extLst>
    <p:ext uri="{DCECCB84-F9BA-43D5-87BE-67443E8EF086}">
      <p15:sldGuideLst>
        <p15:guide id="1" orient="horz" pos="288">
          <p15:clr>
            <a:srgbClr val="FBAE40"/>
          </p15:clr>
        </p15:guide>
        <p15:guide id="2" pos="7383">
          <p15:clr>
            <a:srgbClr val="FBAE40"/>
          </p15:clr>
        </p15:guide>
        <p15:guide id="3" pos="293">
          <p15:clr>
            <a:srgbClr val="FBAE40"/>
          </p15:clr>
        </p15:guide>
        <p15:guide id="4" orient="horz" pos="4023">
          <p15:clr>
            <a:srgbClr val="FBAE40"/>
          </p15:clr>
        </p15:guide>
        <p15:guide id="5" pos="384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08" name="Shape 408"/>
        <p:cNvGrpSpPr/>
        <p:nvPr/>
      </p:nvGrpSpPr>
      <p:grpSpPr>
        <a:xfrm>
          <a:off x="0" y="0"/>
          <a:ext cx="0" cy="0"/>
          <a:chOff x="0" y="0"/>
          <a:chExt cx="0" cy="0"/>
        </a:xfrm>
      </p:grpSpPr>
      <p:sp>
        <p:nvSpPr>
          <p:cNvPr id="409" name="Google Shape;409;p75"/>
          <p:cNvSpPr txBox="1"/>
          <p:nvPr>
            <p:ph type="ctrTitle"/>
          </p:nvPr>
        </p:nvSpPr>
        <p:spPr>
          <a:xfrm>
            <a:off x="775855" y="415641"/>
            <a:ext cx="8356200" cy="23877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0" name="Google Shape;410;p75"/>
          <p:cNvSpPr txBox="1"/>
          <p:nvPr>
            <p:ph idx="1" type="subTitle"/>
          </p:nvPr>
        </p:nvSpPr>
        <p:spPr>
          <a:xfrm>
            <a:off x="787730" y="5106389"/>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411" name="Google Shape;411;p75"/>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412" name="Google Shape;412;p75"/>
          <p:cNvSpPr/>
          <p:nvPr>
            <p:ph idx="2" type="pic"/>
          </p:nvPr>
        </p:nvSpPr>
        <p:spPr>
          <a:xfrm flipH="1">
            <a:off x="3811500" y="1531938"/>
            <a:ext cx="8380500" cy="5326200"/>
          </a:xfrm>
          <a:prstGeom prst="snip1Rect">
            <a:avLst>
              <a:gd fmla="val 17559" name="adj"/>
            </a:avLst>
          </a:prstGeom>
          <a:noFill/>
          <a:ln>
            <a:noFill/>
          </a:ln>
        </p:spPr>
      </p:sp>
      <p:sp>
        <p:nvSpPr>
          <p:cNvPr id="413" name="Google Shape;413;p75"/>
          <p:cNvSpPr txBox="1"/>
          <p:nvPr>
            <p:ph idx="3" type="subTitle"/>
          </p:nvPr>
        </p:nvSpPr>
        <p:spPr>
          <a:xfrm>
            <a:off x="787730" y="5403264"/>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 Slide_1">
    <p:bg>
      <p:bgPr>
        <a:solidFill>
          <a:srgbClr val="D6D6D6"/>
        </a:solidFill>
      </p:bgPr>
    </p:bg>
    <p:spTree>
      <p:nvGrpSpPr>
        <p:cNvPr id="414" name="Shape 414"/>
        <p:cNvGrpSpPr/>
        <p:nvPr/>
      </p:nvGrpSpPr>
      <p:grpSpPr>
        <a:xfrm>
          <a:off x="0" y="0"/>
          <a:ext cx="0" cy="0"/>
          <a:chOff x="0" y="0"/>
          <a:chExt cx="0" cy="0"/>
        </a:xfrm>
      </p:grpSpPr>
      <p:sp>
        <p:nvSpPr>
          <p:cNvPr id="415" name="Google Shape;415;p76"/>
          <p:cNvSpPr/>
          <p:nvPr>
            <p:ph idx="2" type="pic"/>
          </p:nvPr>
        </p:nvSpPr>
        <p:spPr>
          <a:xfrm>
            <a:off x="0" y="614875"/>
            <a:ext cx="5495400" cy="6243300"/>
          </a:xfrm>
          <a:prstGeom prst="snip1Rect">
            <a:avLst>
              <a:gd fmla="val 17559" name="adj"/>
            </a:avLst>
          </a:prstGeom>
          <a:noFill/>
          <a:ln>
            <a:noFill/>
          </a:ln>
        </p:spPr>
      </p:sp>
      <p:sp>
        <p:nvSpPr>
          <p:cNvPr id="416" name="Google Shape;416;p76"/>
          <p:cNvSpPr txBox="1"/>
          <p:nvPr>
            <p:ph type="ctrTitle"/>
          </p:nvPr>
        </p:nvSpPr>
        <p:spPr>
          <a:xfrm>
            <a:off x="6004075" y="2106575"/>
            <a:ext cx="5395200" cy="2581800"/>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rgbClr val="FF5F00"/>
              </a:buClr>
              <a:buSzPts val="4600"/>
              <a:buFont typeface="Nunito Sans"/>
              <a:buNone/>
              <a:defRPr sz="46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7" name="Google Shape;417;p76"/>
          <p:cNvSpPr txBox="1"/>
          <p:nvPr>
            <p:ph idx="1" type="subTitle"/>
          </p:nvPr>
        </p:nvSpPr>
        <p:spPr>
          <a:xfrm>
            <a:off x="5995040" y="5777602"/>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b="1"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b="1"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b="1"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b="1"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b="1" sz="1600">
                <a:latin typeface="Nunito Sans"/>
                <a:ea typeface="Nunito Sans"/>
                <a:cs typeface="Nunito Sans"/>
                <a:sym typeface="Nunito Sans"/>
              </a:defRPr>
            </a:lvl9pPr>
          </a:lstStyle>
          <a:p/>
        </p:txBody>
      </p:sp>
      <p:pic>
        <p:nvPicPr>
          <p:cNvPr descr="Logo&#10;&#10;Description automatically generated" id="418" name="Google Shape;418;p76"/>
          <p:cNvPicPr preferRelativeResize="0"/>
          <p:nvPr/>
        </p:nvPicPr>
        <p:blipFill rotWithShape="1">
          <a:blip r:embed="rId2">
            <a:alphaModFix/>
          </a:blip>
          <a:srcRect b="0" l="0" r="0" t="0"/>
          <a:stretch/>
        </p:blipFill>
        <p:spPr>
          <a:xfrm>
            <a:off x="10364160" y="570016"/>
            <a:ext cx="1135112" cy="418817"/>
          </a:xfrm>
          <a:prstGeom prst="rect">
            <a:avLst/>
          </a:prstGeom>
          <a:noFill/>
          <a:ln>
            <a:noFill/>
          </a:ln>
        </p:spPr>
      </p:pic>
      <p:sp>
        <p:nvSpPr>
          <p:cNvPr id="419" name="Google Shape;419;p76"/>
          <p:cNvSpPr txBox="1"/>
          <p:nvPr>
            <p:ph idx="3" type="subTitle"/>
          </p:nvPr>
        </p:nvSpPr>
        <p:spPr>
          <a:xfrm>
            <a:off x="5995040" y="6074477"/>
            <a:ext cx="2359200" cy="2970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rgbClr val="5F5F5F"/>
              </a:buClr>
              <a:buSzPts val="1600"/>
              <a:buFont typeface="Nunito Sans"/>
              <a:buNone/>
              <a:defRPr i="0" sz="1600">
                <a:solidFill>
                  <a:srgbClr val="5F5F5F"/>
                </a:solidFill>
                <a:latin typeface="Nunito Sans"/>
                <a:ea typeface="Nunito Sans"/>
                <a:cs typeface="Nunito Sans"/>
                <a:sym typeface="Nunito Sans"/>
              </a:defRPr>
            </a:lvl1pPr>
            <a:lvl2pPr lvl="1" algn="ctr">
              <a:lnSpc>
                <a:spcPct val="90000"/>
              </a:lnSpc>
              <a:spcBef>
                <a:spcPts val="500"/>
              </a:spcBef>
              <a:spcAft>
                <a:spcPts val="0"/>
              </a:spcAft>
              <a:buClr>
                <a:srgbClr val="5F5F5F"/>
              </a:buClr>
              <a:buSzPts val="2000"/>
              <a:buFont typeface="Nunito Sans"/>
              <a:buNone/>
              <a:defRPr sz="2000">
                <a:latin typeface="Nunito Sans"/>
                <a:ea typeface="Nunito Sans"/>
                <a:cs typeface="Nunito Sans"/>
                <a:sym typeface="Nunito Sans"/>
              </a:defRPr>
            </a:lvl2pPr>
            <a:lvl3pPr lvl="2" algn="ctr">
              <a:lnSpc>
                <a:spcPct val="90000"/>
              </a:lnSpc>
              <a:spcBef>
                <a:spcPts val="500"/>
              </a:spcBef>
              <a:spcAft>
                <a:spcPts val="0"/>
              </a:spcAft>
              <a:buClr>
                <a:srgbClr val="5F5F5F"/>
              </a:buClr>
              <a:buSzPts val="1800"/>
              <a:buFont typeface="Nunito Sans"/>
              <a:buNone/>
              <a:defRPr sz="1800">
                <a:latin typeface="Nunito Sans"/>
                <a:ea typeface="Nunito Sans"/>
                <a:cs typeface="Nunito Sans"/>
                <a:sym typeface="Nunito Sans"/>
              </a:defRPr>
            </a:lvl3pPr>
            <a:lvl4pPr lvl="3"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4pPr>
            <a:lvl5pPr lvl="4" algn="ctr">
              <a:lnSpc>
                <a:spcPct val="90000"/>
              </a:lnSpc>
              <a:spcBef>
                <a:spcPts val="500"/>
              </a:spcBef>
              <a:spcAft>
                <a:spcPts val="0"/>
              </a:spcAft>
              <a:buClr>
                <a:srgbClr val="5F5F5F"/>
              </a:buClr>
              <a:buSzPts val="1600"/>
              <a:buFont typeface="Nunito Sans"/>
              <a:buNone/>
              <a:defRPr sz="1600">
                <a:latin typeface="Nunito Sans"/>
                <a:ea typeface="Nunito Sans"/>
                <a:cs typeface="Nunito Sans"/>
                <a:sym typeface="Nunito Sans"/>
              </a:defRPr>
            </a:lvl5pPr>
            <a:lvl6pPr lvl="5"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6pPr>
            <a:lvl7pPr lvl="6"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7pPr>
            <a:lvl8pPr lvl="7"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8pPr>
            <a:lvl9pPr lvl="8" algn="ctr">
              <a:lnSpc>
                <a:spcPct val="90000"/>
              </a:lnSpc>
              <a:spcBef>
                <a:spcPts val="500"/>
              </a:spcBef>
              <a:spcAft>
                <a:spcPts val="0"/>
              </a:spcAft>
              <a:buClr>
                <a:schemeClr val="dk1"/>
              </a:buClr>
              <a:buSzPts val="1600"/>
              <a:buFont typeface="Nunito Sans"/>
              <a:buNone/>
              <a:defRPr sz="1600">
                <a:latin typeface="Nunito Sans"/>
                <a:ea typeface="Nunito Sans"/>
                <a:cs typeface="Nunito Sans"/>
                <a:sym typeface="Nunito Sans"/>
              </a:defRPr>
            </a:lvl9pPr>
          </a:lstStyle>
          <a:p/>
        </p:txBody>
      </p:sp>
      <p:sp>
        <p:nvSpPr>
          <p:cNvPr id="420" name="Google Shape;420;p76"/>
          <p:cNvSpPr/>
          <p:nvPr/>
        </p:nvSpPr>
        <p:spPr>
          <a:xfrm>
            <a:off x="9839150" y="6114875"/>
            <a:ext cx="1660200" cy="5409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421" name="Shape 421"/>
        <p:cNvGrpSpPr/>
        <p:nvPr/>
      </p:nvGrpSpPr>
      <p:grpSpPr>
        <a:xfrm>
          <a:off x="0" y="0"/>
          <a:ext cx="0" cy="0"/>
          <a:chOff x="0" y="0"/>
          <a:chExt cx="0" cy="0"/>
        </a:xfrm>
      </p:grpSpPr>
      <p:sp>
        <p:nvSpPr>
          <p:cNvPr id="422" name="Google Shape;422;p77"/>
          <p:cNvSpPr txBox="1"/>
          <p:nvPr>
            <p:ph idx="1" type="body"/>
          </p:nvPr>
        </p:nvSpPr>
        <p:spPr>
          <a:xfrm>
            <a:off x="2048775" y="1714651"/>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23" name="Google Shape;423;p77"/>
          <p:cNvSpPr txBox="1"/>
          <p:nvPr>
            <p:ph idx="2" type="body"/>
          </p:nvPr>
        </p:nvSpPr>
        <p:spPr>
          <a:xfrm>
            <a:off x="2048775" y="2740567"/>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24" name="Google Shape;424;p77"/>
          <p:cNvSpPr txBox="1"/>
          <p:nvPr>
            <p:ph idx="3" type="body"/>
          </p:nvPr>
        </p:nvSpPr>
        <p:spPr>
          <a:xfrm>
            <a:off x="781231" y="2740567"/>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25" name="Google Shape;425;p77"/>
          <p:cNvSpPr txBox="1"/>
          <p:nvPr>
            <p:ph idx="4" type="body"/>
          </p:nvPr>
        </p:nvSpPr>
        <p:spPr>
          <a:xfrm>
            <a:off x="781232" y="1714651"/>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26" name="Google Shape;426;p77"/>
          <p:cNvSpPr txBox="1"/>
          <p:nvPr>
            <p:ph idx="5" type="body"/>
          </p:nvPr>
        </p:nvSpPr>
        <p:spPr>
          <a:xfrm>
            <a:off x="2048775" y="3766483"/>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27" name="Google Shape;427;p77"/>
          <p:cNvSpPr txBox="1"/>
          <p:nvPr>
            <p:ph idx="6" type="body"/>
          </p:nvPr>
        </p:nvSpPr>
        <p:spPr>
          <a:xfrm>
            <a:off x="2048775" y="4792399"/>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28" name="Google Shape;428;p77"/>
          <p:cNvSpPr txBox="1"/>
          <p:nvPr>
            <p:ph idx="7" type="body"/>
          </p:nvPr>
        </p:nvSpPr>
        <p:spPr>
          <a:xfrm>
            <a:off x="781231" y="4792399"/>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29" name="Google Shape;429;p77"/>
          <p:cNvSpPr txBox="1"/>
          <p:nvPr>
            <p:ph idx="8" type="body"/>
          </p:nvPr>
        </p:nvSpPr>
        <p:spPr>
          <a:xfrm>
            <a:off x="781232" y="3766483"/>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430" name="Google Shape;430;p77"/>
          <p:cNvCxnSpPr/>
          <p:nvPr/>
        </p:nvCxnSpPr>
        <p:spPr>
          <a:xfrm>
            <a:off x="869795" y="2501688"/>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431" name="Google Shape;431;p77"/>
          <p:cNvCxnSpPr/>
          <p:nvPr/>
        </p:nvCxnSpPr>
        <p:spPr>
          <a:xfrm>
            <a:off x="869795" y="3527600"/>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432" name="Google Shape;432;p77"/>
          <p:cNvCxnSpPr/>
          <p:nvPr/>
        </p:nvCxnSpPr>
        <p:spPr>
          <a:xfrm>
            <a:off x="869795" y="4553512"/>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433" name="Google Shape;433;p77"/>
          <p:cNvCxnSpPr/>
          <p:nvPr/>
        </p:nvCxnSpPr>
        <p:spPr>
          <a:xfrm>
            <a:off x="869795" y="5579424"/>
            <a:ext cx="4739400" cy="0"/>
          </a:xfrm>
          <a:prstGeom prst="straightConnector1">
            <a:avLst/>
          </a:prstGeom>
          <a:noFill/>
          <a:ln cap="flat" cmpd="sng" w="19050">
            <a:solidFill>
              <a:srgbClr val="FF5F00"/>
            </a:solidFill>
            <a:prstDash val="solid"/>
            <a:miter lim="800000"/>
            <a:headEnd len="sm" w="sm" type="none"/>
            <a:tailEnd len="sm" w="sm" type="none"/>
          </a:ln>
        </p:spPr>
      </p:cxnSp>
      <p:sp>
        <p:nvSpPr>
          <p:cNvPr id="434" name="Google Shape;434;p77"/>
          <p:cNvSpPr txBox="1"/>
          <p:nvPr>
            <p:ph idx="9" type="body"/>
          </p:nvPr>
        </p:nvSpPr>
        <p:spPr>
          <a:xfrm>
            <a:off x="7713593" y="1714651"/>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35" name="Google Shape;435;p77"/>
          <p:cNvSpPr txBox="1"/>
          <p:nvPr>
            <p:ph idx="13" type="body"/>
          </p:nvPr>
        </p:nvSpPr>
        <p:spPr>
          <a:xfrm>
            <a:off x="7713593" y="2740567"/>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36" name="Google Shape;436;p77"/>
          <p:cNvSpPr txBox="1"/>
          <p:nvPr>
            <p:ph idx="14" type="body"/>
          </p:nvPr>
        </p:nvSpPr>
        <p:spPr>
          <a:xfrm>
            <a:off x="6457200" y="2740567"/>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37" name="Google Shape;437;p77"/>
          <p:cNvSpPr txBox="1"/>
          <p:nvPr>
            <p:ph idx="15" type="body"/>
          </p:nvPr>
        </p:nvSpPr>
        <p:spPr>
          <a:xfrm>
            <a:off x="6457201" y="1714651"/>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38" name="Google Shape;438;p77"/>
          <p:cNvSpPr txBox="1"/>
          <p:nvPr>
            <p:ph idx="16" type="body"/>
          </p:nvPr>
        </p:nvSpPr>
        <p:spPr>
          <a:xfrm>
            <a:off x="7713593" y="3766483"/>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39" name="Google Shape;439;p77"/>
          <p:cNvSpPr txBox="1"/>
          <p:nvPr>
            <p:ph idx="17" type="body"/>
          </p:nvPr>
        </p:nvSpPr>
        <p:spPr>
          <a:xfrm>
            <a:off x="7713593" y="4792399"/>
            <a:ext cx="36633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40" name="Google Shape;440;p77"/>
          <p:cNvSpPr txBox="1"/>
          <p:nvPr>
            <p:ph idx="18" type="body"/>
          </p:nvPr>
        </p:nvSpPr>
        <p:spPr>
          <a:xfrm>
            <a:off x="6457200" y="4792399"/>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41" name="Google Shape;441;p77"/>
          <p:cNvSpPr txBox="1"/>
          <p:nvPr>
            <p:ph idx="19" type="body"/>
          </p:nvPr>
        </p:nvSpPr>
        <p:spPr>
          <a:xfrm>
            <a:off x="6457201" y="3766483"/>
            <a:ext cx="1125600" cy="775800"/>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442" name="Google Shape;442;p77"/>
          <p:cNvCxnSpPr/>
          <p:nvPr/>
        </p:nvCxnSpPr>
        <p:spPr>
          <a:xfrm>
            <a:off x="6534613" y="2501688"/>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443" name="Google Shape;443;p77"/>
          <p:cNvCxnSpPr/>
          <p:nvPr/>
        </p:nvCxnSpPr>
        <p:spPr>
          <a:xfrm>
            <a:off x="6534613" y="3527600"/>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444" name="Google Shape;444;p77"/>
          <p:cNvCxnSpPr/>
          <p:nvPr/>
        </p:nvCxnSpPr>
        <p:spPr>
          <a:xfrm>
            <a:off x="6534613" y="4553512"/>
            <a:ext cx="4739400" cy="0"/>
          </a:xfrm>
          <a:prstGeom prst="straightConnector1">
            <a:avLst/>
          </a:prstGeom>
          <a:noFill/>
          <a:ln cap="flat" cmpd="sng" w="19050">
            <a:solidFill>
              <a:srgbClr val="FF5F00"/>
            </a:solidFill>
            <a:prstDash val="solid"/>
            <a:miter lim="800000"/>
            <a:headEnd len="sm" w="sm" type="none"/>
            <a:tailEnd len="sm" w="sm" type="none"/>
          </a:ln>
        </p:spPr>
      </p:cxnSp>
      <p:cxnSp>
        <p:nvCxnSpPr>
          <p:cNvPr id="445" name="Google Shape;445;p77"/>
          <p:cNvCxnSpPr/>
          <p:nvPr/>
        </p:nvCxnSpPr>
        <p:spPr>
          <a:xfrm>
            <a:off x="6534613" y="5579424"/>
            <a:ext cx="4739400" cy="0"/>
          </a:xfrm>
          <a:prstGeom prst="straightConnector1">
            <a:avLst/>
          </a:prstGeom>
          <a:noFill/>
          <a:ln cap="flat" cmpd="sng" w="19050">
            <a:solidFill>
              <a:srgbClr val="FF5F00"/>
            </a:solidFill>
            <a:prstDash val="solid"/>
            <a:miter lim="800000"/>
            <a:headEnd len="sm" w="sm" type="none"/>
            <a:tailEnd len="sm" w="sm" type="none"/>
          </a:ln>
        </p:spPr>
      </p:cxnSp>
      <p:sp>
        <p:nvSpPr>
          <p:cNvPr id="446" name="Google Shape;446;p77"/>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1" i="0" lang="en-GB" sz="1200" u="none" cap="none" strike="noStrike">
                <a:solidFill>
                  <a:schemeClr val="accent2"/>
                </a:solidFill>
                <a:latin typeface="Nunito Sans"/>
                <a:ea typeface="Nunito Sans"/>
                <a:cs typeface="Nunito Sans"/>
                <a:sym typeface="Nunito Sans"/>
              </a:rPr>
              <a:t>A G E N D A</a:t>
            </a:r>
            <a:endParaRPr b="0" i="0" sz="1500" u="none" cap="none" strike="noStrike">
              <a:solidFill>
                <a:schemeClr val="accent2"/>
              </a:solidFill>
              <a:latin typeface="Arial"/>
              <a:ea typeface="Arial"/>
              <a:cs typeface="Arial"/>
              <a:sym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s slide">
  <p:cSld name="Speakers slide">
    <p:bg>
      <p:bgPr>
        <a:solidFill>
          <a:srgbClr val="D6D6D6"/>
        </a:solidFill>
      </p:bgPr>
    </p:bg>
    <p:spTree>
      <p:nvGrpSpPr>
        <p:cNvPr id="447" name="Shape 447"/>
        <p:cNvGrpSpPr/>
        <p:nvPr/>
      </p:nvGrpSpPr>
      <p:grpSpPr>
        <a:xfrm>
          <a:off x="0" y="0"/>
          <a:ext cx="0" cy="0"/>
          <a:chOff x="0" y="0"/>
          <a:chExt cx="0" cy="0"/>
        </a:xfrm>
      </p:grpSpPr>
      <p:sp>
        <p:nvSpPr>
          <p:cNvPr id="448" name="Google Shape;448;p78"/>
          <p:cNvSpPr txBox="1"/>
          <p:nvPr>
            <p:ph idx="1" type="body"/>
          </p:nvPr>
        </p:nvSpPr>
        <p:spPr>
          <a:xfrm>
            <a:off x="2233561" y="1540140"/>
            <a:ext cx="32640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449" name="Google Shape;449;p78"/>
          <p:cNvCxnSpPr/>
          <p:nvPr/>
        </p:nvCxnSpPr>
        <p:spPr>
          <a:xfrm>
            <a:off x="1260088" y="2260271"/>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450" name="Google Shape;450;p78"/>
          <p:cNvSpPr/>
          <p:nvPr>
            <p:ph idx="2" type="pic"/>
          </p:nvPr>
        </p:nvSpPr>
        <p:spPr>
          <a:xfrm>
            <a:off x="869795" y="1525711"/>
            <a:ext cx="1188000" cy="1188000"/>
          </a:xfrm>
          <a:prstGeom prst="ellipse">
            <a:avLst/>
          </a:prstGeom>
          <a:noFill/>
          <a:ln>
            <a:noFill/>
          </a:ln>
        </p:spPr>
      </p:sp>
      <p:sp>
        <p:nvSpPr>
          <p:cNvPr id="451" name="Google Shape;451;p78"/>
          <p:cNvSpPr txBox="1"/>
          <p:nvPr>
            <p:ph idx="3" type="body"/>
          </p:nvPr>
        </p:nvSpPr>
        <p:spPr>
          <a:xfrm>
            <a:off x="2233561" y="4678754"/>
            <a:ext cx="32640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452" name="Google Shape;452;p78"/>
          <p:cNvCxnSpPr/>
          <p:nvPr/>
        </p:nvCxnSpPr>
        <p:spPr>
          <a:xfrm>
            <a:off x="1260088" y="5398885"/>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453" name="Google Shape;453;p78"/>
          <p:cNvSpPr/>
          <p:nvPr>
            <p:ph idx="4" type="pic"/>
          </p:nvPr>
        </p:nvSpPr>
        <p:spPr>
          <a:xfrm>
            <a:off x="869795" y="4664325"/>
            <a:ext cx="1188000" cy="1188000"/>
          </a:xfrm>
          <a:prstGeom prst="ellipse">
            <a:avLst/>
          </a:prstGeom>
          <a:noFill/>
          <a:ln>
            <a:noFill/>
          </a:ln>
        </p:spPr>
      </p:sp>
      <p:sp>
        <p:nvSpPr>
          <p:cNvPr id="454" name="Google Shape;454;p78"/>
          <p:cNvSpPr txBox="1"/>
          <p:nvPr>
            <p:ph idx="5" type="body"/>
          </p:nvPr>
        </p:nvSpPr>
        <p:spPr>
          <a:xfrm>
            <a:off x="2233561" y="3114437"/>
            <a:ext cx="32640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455" name="Google Shape;455;p78"/>
          <p:cNvCxnSpPr/>
          <p:nvPr/>
        </p:nvCxnSpPr>
        <p:spPr>
          <a:xfrm>
            <a:off x="1260088" y="3834568"/>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456" name="Google Shape;456;p78"/>
          <p:cNvSpPr/>
          <p:nvPr>
            <p:ph idx="6" type="pic"/>
          </p:nvPr>
        </p:nvSpPr>
        <p:spPr>
          <a:xfrm>
            <a:off x="869795" y="3100008"/>
            <a:ext cx="1188000" cy="1188000"/>
          </a:xfrm>
          <a:prstGeom prst="ellipse">
            <a:avLst/>
          </a:prstGeom>
          <a:noFill/>
          <a:ln>
            <a:noFill/>
          </a:ln>
        </p:spPr>
      </p:sp>
      <p:sp>
        <p:nvSpPr>
          <p:cNvPr id="457" name="Google Shape;457;p78"/>
          <p:cNvSpPr txBox="1"/>
          <p:nvPr>
            <p:ph idx="7" type="body"/>
          </p:nvPr>
        </p:nvSpPr>
        <p:spPr>
          <a:xfrm>
            <a:off x="7920683" y="1540140"/>
            <a:ext cx="32640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458" name="Google Shape;458;p78"/>
          <p:cNvCxnSpPr/>
          <p:nvPr/>
        </p:nvCxnSpPr>
        <p:spPr>
          <a:xfrm>
            <a:off x="6947210" y="2260271"/>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459" name="Google Shape;459;p78"/>
          <p:cNvSpPr/>
          <p:nvPr>
            <p:ph idx="8" type="pic"/>
          </p:nvPr>
        </p:nvSpPr>
        <p:spPr>
          <a:xfrm>
            <a:off x="6556917" y="1525711"/>
            <a:ext cx="1188000" cy="1188000"/>
          </a:xfrm>
          <a:prstGeom prst="ellipse">
            <a:avLst/>
          </a:prstGeom>
          <a:noFill/>
          <a:ln>
            <a:noFill/>
          </a:ln>
        </p:spPr>
      </p:sp>
      <p:sp>
        <p:nvSpPr>
          <p:cNvPr id="460" name="Google Shape;460;p78"/>
          <p:cNvSpPr txBox="1"/>
          <p:nvPr>
            <p:ph idx="9" type="body"/>
          </p:nvPr>
        </p:nvSpPr>
        <p:spPr>
          <a:xfrm>
            <a:off x="7920683" y="4678754"/>
            <a:ext cx="32640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461" name="Google Shape;461;p78"/>
          <p:cNvCxnSpPr/>
          <p:nvPr/>
        </p:nvCxnSpPr>
        <p:spPr>
          <a:xfrm>
            <a:off x="6947210" y="5398885"/>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462" name="Google Shape;462;p78"/>
          <p:cNvSpPr/>
          <p:nvPr>
            <p:ph idx="13" type="pic"/>
          </p:nvPr>
        </p:nvSpPr>
        <p:spPr>
          <a:xfrm>
            <a:off x="6556917" y="4664325"/>
            <a:ext cx="1188000" cy="1188000"/>
          </a:xfrm>
          <a:prstGeom prst="ellipse">
            <a:avLst/>
          </a:prstGeom>
          <a:noFill/>
          <a:ln>
            <a:noFill/>
          </a:ln>
        </p:spPr>
      </p:sp>
      <p:sp>
        <p:nvSpPr>
          <p:cNvPr id="463" name="Google Shape;463;p78"/>
          <p:cNvSpPr txBox="1"/>
          <p:nvPr>
            <p:ph idx="14" type="body"/>
          </p:nvPr>
        </p:nvSpPr>
        <p:spPr>
          <a:xfrm>
            <a:off x="7920683" y="3114437"/>
            <a:ext cx="3264000" cy="775800"/>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464" name="Google Shape;464;p78"/>
          <p:cNvCxnSpPr/>
          <p:nvPr/>
        </p:nvCxnSpPr>
        <p:spPr>
          <a:xfrm>
            <a:off x="6947210" y="3834568"/>
            <a:ext cx="4349100" cy="0"/>
          </a:xfrm>
          <a:prstGeom prst="straightConnector1">
            <a:avLst/>
          </a:prstGeom>
          <a:noFill/>
          <a:ln cap="flat" cmpd="sng" w="19050">
            <a:solidFill>
              <a:srgbClr val="7D7D7D"/>
            </a:solidFill>
            <a:prstDash val="solid"/>
            <a:miter lim="800000"/>
            <a:headEnd len="sm" w="sm" type="none"/>
            <a:tailEnd len="sm" w="sm" type="none"/>
          </a:ln>
        </p:spPr>
      </p:cxnSp>
      <p:sp>
        <p:nvSpPr>
          <p:cNvPr id="465" name="Google Shape;465;p78"/>
          <p:cNvSpPr/>
          <p:nvPr>
            <p:ph idx="15" type="pic"/>
          </p:nvPr>
        </p:nvSpPr>
        <p:spPr>
          <a:xfrm>
            <a:off x="6556917" y="3100008"/>
            <a:ext cx="1188000" cy="1188000"/>
          </a:xfrm>
          <a:prstGeom prst="ellipse">
            <a:avLst/>
          </a:prstGeom>
          <a:noFill/>
          <a:ln>
            <a:noFill/>
          </a:ln>
        </p:spPr>
      </p:sp>
      <p:sp>
        <p:nvSpPr>
          <p:cNvPr id="466" name="Google Shape;466;p78"/>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1" i="0" lang="en-GB" sz="1200" u="none" cap="none" strike="noStrike">
                <a:solidFill>
                  <a:schemeClr val="accent2"/>
                </a:solidFill>
                <a:latin typeface="Nunito Sans"/>
                <a:ea typeface="Nunito Sans"/>
                <a:cs typeface="Nunito Sans"/>
                <a:sym typeface="Nunito Sans"/>
              </a:rPr>
              <a:t>P R E S E N T E R S</a:t>
            </a:r>
            <a:endParaRPr b="0" i="0" sz="1500" u="none" cap="none" strike="noStrike">
              <a:solidFill>
                <a:schemeClr val="accent2"/>
              </a:solidFill>
              <a:latin typeface="Arial"/>
              <a:ea typeface="Arial"/>
              <a:cs typeface="Arial"/>
              <a:sym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White">
  <p:cSld name="Multipoint Slide White">
    <p:spTree>
      <p:nvGrpSpPr>
        <p:cNvPr id="467" name="Shape 467"/>
        <p:cNvGrpSpPr/>
        <p:nvPr/>
      </p:nvGrpSpPr>
      <p:grpSpPr>
        <a:xfrm>
          <a:off x="0" y="0"/>
          <a:ext cx="0" cy="0"/>
          <a:chOff x="0" y="0"/>
          <a:chExt cx="0" cy="0"/>
        </a:xfrm>
      </p:grpSpPr>
      <p:sp>
        <p:nvSpPr>
          <p:cNvPr id="468" name="Google Shape;468;p79"/>
          <p:cNvSpPr/>
          <p:nvPr/>
        </p:nvSpPr>
        <p:spPr>
          <a:xfrm flipH="1" rot="10800000">
            <a:off x="6288325"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69" name="Google Shape;469;p79"/>
          <p:cNvSpPr/>
          <p:nvPr/>
        </p:nvSpPr>
        <p:spPr>
          <a:xfrm flipH="1" rot="10800000">
            <a:off x="9003930"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0" name="Google Shape;470;p79"/>
          <p:cNvSpPr/>
          <p:nvPr>
            <p:ph idx="2" type="pic"/>
          </p:nvPr>
        </p:nvSpPr>
        <p:spPr>
          <a:xfrm>
            <a:off x="6927207" y="1989802"/>
            <a:ext cx="1003200" cy="1003200"/>
          </a:xfrm>
          <a:prstGeom prst="ellipse">
            <a:avLst/>
          </a:prstGeom>
          <a:noFill/>
          <a:ln>
            <a:noFill/>
          </a:ln>
        </p:spPr>
      </p:sp>
      <p:sp>
        <p:nvSpPr>
          <p:cNvPr id="471" name="Google Shape;471;p79"/>
          <p:cNvSpPr/>
          <p:nvPr>
            <p:ph idx="3" type="pic"/>
          </p:nvPr>
        </p:nvSpPr>
        <p:spPr>
          <a:xfrm>
            <a:off x="9642812" y="1989802"/>
            <a:ext cx="1003200" cy="1003200"/>
          </a:xfrm>
          <a:prstGeom prst="ellipse">
            <a:avLst/>
          </a:prstGeom>
          <a:noFill/>
          <a:ln>
            <a:noFill/>
          </a:ln>
        </p:spPr>
      </p:sp>
      <p:sp>
        <p:nvSpPr>
          <p:cNvPr id="472" name="Google Shape;472;p79"/>
          <p:cNvSpPr txBox="1"/>
          <p:nvPr>
            <p:ph idx="1" type="body"/>
          </p:nvPr>
        </p:nvSpPr>
        <p:spPr>
          <a:xfrm>
            <a:off x="644572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473" name="Google Shape;473;p79"/>
          <p:cNvSpPr txBox="1"/>
          <p:nvPr>
            <p:ph idx="4" type="body"/>
          </p:nvPr>
        </p:nvSpPr>
        <p:spPr>
          <a:xfrm>
            <a:off x="9155278"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474" name="Google Shape;474;p79"/>
          <p:cNvSpPr txBox="1"/>
          <p:nvPr>
            <p:ph idx="5" type="body"/>
          </p:nvPr>
        </p:nvSpPr>
        <p:spPr>
          <a:xfrm>
            <a:off x="6445726"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475" name="Google Shape;475;p79"/>
          <p:cNvSpPr txBox="1"/>
          <p:nvPr>
            <p:ph idx="6" type="body"/>
          </p:nvPr>
        </p:nvSpPr>
        <p:spPr>
          <a:xfrm>
            <a:off x="9155277"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476" name="Google Shape;476;p79"/>
          <p:cNvSpPr txBox="1"/>
          <p:nvPr>
            <p:ph idx="7" type="body"/>
          </p:nvPr>
        </p:nvSpPr>
        <p:spPr>
          <a:xfrm>
            <a:off x="522361" y="598922"/>
            <a:ext cx="105228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477" name="Google Shape;477;p79"/>
          <p:cNvSpPr/>
          <p:nvPr/>
        </p:nvSpPr>
        <p:spPr>
          <a:xfrm flipH="1" rot="10800000">
            <a:off x="907150"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8" name="Google Shape;478;p79"/>
          <p:cNvSpPr/>
          <p:nvPr/>
        </p:nvSpPr>
        <p:spPr>
          <a:xfrm flipH="1" rot="10800000">
            <a:off x="3622755" y="1752526"/>
            <a:ext cx="2280900" cy="3746400"/>
          </a:xfrm>
          <a:prstGeom prst="snip1Rect">
            <a:avLst>
              <a:gd fmla="val 22012" name="adj"/>
            </a:avLst>
          </a:prstGeom>
          <a:solidFill>
            <a:srgbClr val="D6D6D6"/>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79" name="Google Shape;479;p79"/>
          <p:cNvSpPr/>
          <p:nvPr>
            <p:ph idx="8" type="pic"/>
          </p:nvPr>
        </p:nvSpPr>
        <p:spPr>
          <a:xfrm>
            <a:off x="1546032" y="1989802"/>
            <a:ext cx="1003200" cy="1003200"/>
          </a:xfrm>
          <a:prstGeom prst="ellipse">
            <a:avLst/>
          </a:prstGeom>
          <a:noFill/>
          <a:ln>
            <a:noFill/>
          </a:ln>
        </p:spPr>
      </p:sp>
      <p:sp>
        <p:nvSpPr>
          <p:cNvPr id="480" name="Google Shape;480;p79"/>
          <p:cNvSpPr/>
          <p:nvPr>
            <p:ph idx="9" type="pic"/>
          </p:nvPr>
        </p:nvSpPr>
        <p:spPr>
          <a:xfrm>
            <a:off x="4261637" y="1989802"/>
            <a:ext cx="1003200" cy="1003200"/>
          </a:xfrm>
          <a:prstGeom prst="ellipse">
            <a:avLst/>
          </a:prstGeom>
          <a:noFill/>
          <a:ln>
            <a:noFill/>
          </a:ln>
        </p:spPr>
      </p:sp>
      <p:sp>
        <p:nvSpPr>
          <p:cNvPr id="481" name="Google Shape;481;p79"/>
          <p:cNvSpPr txBox="1"/>
          <p:nvPr>
            <p:ph idx="13" type="body"/>
          </p:nvPr>
        </p:nvSpPr>
        <p:spPr>
          <a:xfrm>
            <a:off x="1064551"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482" name="Google Shape;482;p79"/>
          <p:cNvSpPr txBox="1"/>
          <p:nvPr>
            <p:ph idx="14" type="body"/>
          </p:nvPr>
        </p:nvSpPr>
        <p:spPr>
          <a:xfrm>
            <a:off x="3774103"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483" name="Google Shape;483;p79"/>
          <p:cNvSpPr txBox="1"/>
          <p:nvPr>
            <p:ph idx="15" type="body"/>
          </p:nvPr>
        </p:nvSpPr>
        <p:spPr>
          <a:xfrm>
            <a:off x="1064551"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484" name="Google Shape;484;p79"/>
          <p:cNvSpPr txBox="1"/>
          <p:nvPr>
            <p:ph idx="16" type="body"/>
          </p:nvPr>
        </p:nvSpPr>
        <p:spPr>
          <a:xfrm>
            <a:off x="3774102"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Grey">
  <p:cSld name="Multipoint Slide Grey">
    <p:bg>
      <p:bgPr>
        <a:solidFill>
          <a:srgbClr val="D6D6D6"/>
        </a:solidFill>
      </p:bgPr>
    </p:bg>
    <p:spTree>
      <p:nvGrpSpPr>
        <p:cNvPr id="485" name="Shape 485"/>
        <p:cNvGrpSpPr/>
        <p:nvPr/>
      </p:nvGrpSpPr>
      <p:grpSpPr>
        <a:xfrm>
          <a:off x="0" y="0"/>
          <a:ext cx="0" cy="0"/>
          <a:chOff x="0" y="0"/>
          <a:chExt cx="0" cy="0"/>
        </a:xfrm>
      </p:grpSpPr>
      <p:sp>
        <p:nvSpPr>
          <p:cNvPr id="486" name="Google Shape;486;p80"/>
          <p:cNvSpPr/>
          <p:nvPr/>
        </p:nvSpPr>
        <p:spPr>
          <a:xfrm flipH="1" rot="10800000">
            <a:off x="857117"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Nunito Sans"/>
              <a:ea typeface="Nunito Sans"/>
              <a:cs typeface="Nunito Sans"/>
              <a:sym typeface="Nunito Sans"/>
            </a:endParaRPr>
          </a:p>
        </p:txBody>
      </p:sp>
      <p:sp>
        <p:nvSpPr>
          <p:cNvPr id="487" name="Google Shape;487;p80"/>
          <p:cNvSpPr/>
          <p:nvPr/>
        </p:nvSpPr>
        <p:spPr>
          <a:xfrm flipH="1" rot="10800000">
            <a:off x="3572721"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8" name="Google Shape;488;p80"/>
          <p:cNvSpPr/>
          <p:nvPr/>
        </p:nvSpPr>
        <p:spPr>
          <a:xfrm flipH="1" rot="10800000">
            <a:off x="6288325"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9" name="Google Shape;489;p80"/>
          <p:cNvSpPr/>
          <p:nvPr/>
        </p:nvSpPr>
        <p:spPr>
          <a:xfrm flipH="1" rot="10800000">
            <a:off x="9003930" y="1752526"/>
            <a:ext cx="2280900" cy="3746400"/>
          </a:xfrm>
          <a:prstGeom prst="snip1Rect">
            <a:avLst>
              <a:gd fmla="val 22012" name="adj"/>
            </a:avLst>
          </a:prstGeom>
          <a:solidFill>
            <a:schemeClr val="lt1"/>
          </a:solidFill>
          <a:ln>
            <a:noFill/>
          </a:ln>
          <a:effectLst>
            <a:outerShdw blurRad="139700" rotWithShape="0" algn="tl" dir="2700000" dist="38100">
              <a:srgbClr val="000000">
                <a:alpha val="8627"/>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90" name="Google Shape;490;p80"/>
          <p:cNvSpPr/>
          <p:nvPr>
            <p:ph idx="2" type="pic"/>
          </p:nvPr>
        </p:nvSpPr>
        <p:spPr>
          <a:xfrm>
            <a:off x="1496612" y="1989802"/>
            <a:ext cx="1003200" cy="1003200"/>
          </a:xfrm>
          <a:prstGeom prst="ellipse">
            <a:avLst/>
          </a:prstGeom>
          <a:noFill/>
          <a:ln>
            <a:noFill/>
          </a:ln>
        </p:spPr>
      </p:sp>
      <p:sp>
        <p:nvSpPr>
          <p:cNvPr id="491" name="Google Shape;491;p80"/>
          <p:cNvSpPr/>
          <p:nvPr>
            <p:ph idx="3" type="pic"/>
          </p:nvPr>
        </p:nvSpPr>
        <p:spPr>
          <a:xfrm>
            <a:off x="4211604" y="1989802"/>
            <a:ext cx="1003200" cy="1003200"/>
          </a:xfrm>
          <a:prstGeom prst="ellipse">
            <a:avLst/>
          </a:prstGeom>
          <a:noFill/>
          <a:ln>
            <a:noFill/>
          </a:ln>
        </p:spPr>
      </p:sp>
      <p:sp>
        <p:nvSpPr>
          <p:cNvPr id="492" name="Google Shape;492;p80"/>
          <p:cNvSpPr/>
          <p:nvPr>
            <p:ph idx="4" type="pic"/>
          </p:nvPr>
        </p:nvSpPr>
        <p:spPr>
          <a:xfrm>
            <a:off x="6927207" y="1989802"/>
            <a:ext cx="1003200" cy="1003200"/>
          </a:xfrm>
          <a:prstGeom prst="ellipse">
            <a:avLst/>
          </a:prstGeom>
          <a:noFill/>
          <a:ln>
            <a:noFill/>
          </a:ln>
        </p:spPr>
      </p:sp>
      <p:sp>
        <p:nvSpPr>
          <p:cNvPr id="493" name="Google Shape;493;p80"/>
          <p:cNvSpPr/>
          <p:nvPr>
            <p:ph idx="5" type="pic"/>
          </p:nvPr>
        </p:nvSpPr>
        <p:spPr>
          <a:xfrm>
            <a:off x="9642812" y="1989802"/>
            <a:ext cx="1003200" cy="1003200"/>
          </a:xfrm>
          <a:prstGeom prst="ellipse">
            <a:avLst/>
          </a:prstGeom>
          <a:noFill/>
          <a:ln>
            <a:noFill/>
          </a:ln>
        </p:spPr>
      </p:sp>
      <p:sp>
        <p:nvSpPr>
          <p:cNvPr id="494" name="Google Shape;494;p80"/>
          <p:cNvSpPr txBox="1"/>
          <p:nvPr>
            <p:ph idx="1" type="body"/>
          </p:nvPr>
        </p:nvSpPr>
        <p:spPr>
          <a:xfrm>
            <a:off x="101451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95" name="Google Shape;495;p80"/>
          <p:cNvSpPr txBox="1"/>
          <p:nvPr>
            <p:ph idx="6" type="body"/>
          </p:nvPr>
        </p:nvSpPr>
        <p:spPr>
          <a:xfrm>
            <a:off x="3730122"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96" name="Google Shape;496;p80"/>
          <p:cNvSpPr txBox="1"/>
          <p:nvPr>
            <p:ph idx="7" type="body"/>
          </p:nvPr>
        </p:nvSpPr>
        <p:spPr>
          <a:xfrm>
            <a:off x="6445726"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97" name="Google Shape;497;p80"/>
          <p:cNvSpPr txBox="1"/>
          <p:nvPr>
            <p:ph idx="8" type="body"/>
          </p:nvPr>
        </p:nvSpPr>
        <p:spPr>
          <a:xfrm>
            <a:off x="9155278" y="3764481"/>
            <a:ext cx="1966200" cy="1468200"/>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98" name="Google Shape;498;p80"/>
          <p:cNvSpPr txBox="1"/>
          <p:nvPr>
            <p:ph idx="9" type="body"/>
          </p:nvPr>
        </p:nvSpPr>
        <p:spPr>
          <a:xfrm>
            <a:off x="1014515"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99" name="Google Shape;499;p80"/>
          <p:cNvSpPr txBox="1"/>
          <p:nvPr>
            <p:ph idx="13" type="body"/>
          </p:nvPr>
        </p:nvSpPr>
        <p:spPr>
          <a:xfrm>
            <a:off x="3730121"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00" name="Google Shape;500;p80"/>
          <p:cNvSpPr txBox="1"/>
          <p:nvPr>
            <p:ph idx="14" type="body"/>
          </p:nvPr>
        </p:nvSpPr>
        <p:spPr>
          <a:xfrm>
            <a:off x="6445726"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01" name="Google Shape;501;p80"/>
          <p:cNvSpPr txBox="1"/>
          <p:nvPr>
            <p:ph idx="15" type="body"/>
          </p:nvPr>
        </p:nvSpPr>
        <p:spPr>
          <a:xfrm>
            <a:off x="9155277" y="3199882"/>
            <a:ext cx="1966200" cy="4866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02" name="Google Shape;502;p80"/>
          <p:cNvSpPr txBox="1"/>
          <p:nvPr>
            <p:ph idx="16" type="body"/>
          </p:nvPr>
        </p:nvSpPr>
        <p:spPr>
          <a:xfrm>
            <a:off x="772161" y="598922"/>
            <a:ext cx="105228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White">
  <p:cSld name="Text &amp; Image 1 White">
    <p:spTree>
      <p:nvGrpSpPr>
        <p:cNvPr id="503" name="Shape 503"/>
        <p:cNvGrpSpPr/>
        <p:nvPr/>
      </p:nvGrpSpPr>
      <p:grpSpPr>
        <a:xfrm>
          <a:off x="0" y="0"/>
          <a:ext cx="0" cy="0"/>
          <a:chOff x="0" y="0"/>
          <a:chExt cx="0" cy="0"/>
        </a:xfrm>
      </p:grpSpPr>
      <p:sp>
        <p:nvSpPr>
          <p:cNvPr id="504" name="Google Shape;504;p81"/>
          <p:cNvSpPr txBox="1"/>
          <p:nvPr>
            <p:ph type="title"/>
          </p:nvPr>
        </p:nvSpPr>
        <p:spPr>
          <a:xfrm>
            <a:off x="795774" y="801584"/>
            <a:ext cx="4749900" cy="16359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05" name="Google Shape;505;p81"/>
          <p:cNvSpPr/>
          <p:nvPr>
            <p:ph idx="2" type="pic"/>
          </p:nvPr>
        </p:nvSpPr>
        <p:spPr>
          <a:xfrm>
            <a:off x="6094095" y="4765"/>
            <a:ext cx="3230100" cy="3036600"/>
          </a:xfrm>
          <a:prstGeom prst="rect">
            <a:avLst/>
          </a:prstGeom>
          <a:noFill/>
          <a:ln>
            <a:noFill/>
          </a:ln>
        </p:spPr>
      </p:sp>
      <p:sp>
        <p:nvSpPr>
          <p:cNvPr id="506" name="Google Shape;506;p81"/>
          <p:cNvSpPr txBox="1"/>
          <p:nvPr>
            <p:ph idx="1" type="body"/>
          </p:nvPr>
        </p:nvSpPr>
        <p:spPr>
          <a:xfrm>
            <a:off x="791814" y="2671948"/>
            <a:ext cx="4749900" cy="31971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07" name="Google Shape;507;p81"/>
          <p:cNvSpPr/>
          <p:nvPr>
            <p:ph idx="3" type="pic"/>
          </p:nvPr>
        </p:nvSpPr>
        <p:spPr>
          <a:xfrm>
            <a:off x="7623005" y="3816622"/>
            <a:ext cx="4562100" cy="3107400"/>
          </a:xfrm>
          <a:prstGeom prst="rect">
            <a:avLst/>
          </a:prstGeom>
          <a:noFill/>
          <a:ln>
            <a:noFill/>
          </a:ln>
        </p:spPr>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1 Grey">
  <p:cSld name="Text &amp; Image 1 Grey">
    <p:bg>
      <p:bgPr>
        <a:solidFill>
          <a:srgbClr val="D6D6D6"/>
        </a:solidFill>
      </p:bgPr>
    </p:bg>
    <p:spTree>
      <p:nvGrpSpPr>
        <p:cNvPr id="508" name="Shape 508"/>
        <p:cNvGrpSpPr/>
        <p:nvPr/>
      </p:nvGrpSpPr>
      <p:grpSpPr>
        <a:xfrm>
          <a:off x="0" y="0"/>
          <a:ext cx="0" cy="0"/>
          <a:chOff x="0" y="0"/>
          <a:chExt cx="0" cy="0"/>
        </a:xfrm>
      </p:grpSpPr>
      <p:sp>
        <p:nvSpPr>
          <p:cNvPr id="509" name="Google Shape;509;p82"/>
          <p:cNvSpPr txBox="1"/>
          <p:nvPr>
            <p:ph type="title"/>
          </p:nvPr>
        </p:nvSpPr>
        <p:spPr>
          <a:xfrm>
            <a:off x="795774" y="801584"/>
            <a:ext cx="4749900" cy="16359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10" name="Google Shape;510;p82"/>
          <p:cNvSpPr/>
          <p:nvPr>
            <p:ph idx="2" type="pic"/>
          </p:nvPr>
        </p:nvSpPr>
        <p:spPr>
          <a:xfrm>
            <a:off x="6094095" y="4765"/>
            <a:ext cx="3230100" cy="3036600"/>
          </a:xfrm>
          <a:prstGeom prst="rect">
            <a:avLst/>
          </a:prstGeom>
          <a:noFill/>
          <a:ln>
            <a:noFill/>
          </a:ln>
        </p:spPr>
      </p:sp>
      <p:sp>
        <p:nvSpPr>
          <p:cNvPr id="511" name="Google Shape;511;p82"/>
          <p:cNvSpPr txBox="1"/>
          <p:nvPr>
            <p:ph idx="1" type="body"/>
          </p:nvPr>
        </p:nvSpPr>
        <p:spPr>
          <a:xfrm>
            <a:off x="791814" y="2671948"/>
            <a:ext cx="4749900" cy="31971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12" name="Google Shape;512;p82"/>
          <p:cNvSpPr/>
          <p:nvPr>
            <p:ph idx="3" type="pic"/>
          </p:nvPr>
        </p:nvSpPr>
        <p:spPr>
          <a:xfrm>
            <a:off x="7623005" y="3816622"/>
            <a:ext cx="4562100" cy="3107400"/>
          </a:xfrm>
          <a:prstGeom prst="rect">
            <a:avLst/>
          </a:prstGeom>
          <a:noFill/>
          <a:ln>
            <a:noFill/>
          </a:ln>
        </p:spPr>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2 Grey">
  <p:cSld name="Text &amp; Image 2 Grey">
    <p:bg>
      <p:bgPr>
        <a:solidFill>
          <a:srgbClr val="D6D6D6"/>
        </a:solidFill>
      </p:bgPr>
    </p:bg>
    <p:spTree>
      <p:nvGrpSpPr>
        <p:cNvPr id="513" name="Shape 513"/>
        <p:cNvGrpSpPr/>
        <p:nvPr/>
      </p:nvGrpSpPr>
      <p:grpSpPr>
        <a:xfrm>
          <a:off x="0" y="0"/>
          <a:ext cx="0" cy="0"/>
          <a:chOff x="0" y="0"/>
          <a:chExt cx="0" cy="0"/>
        </a:xfrm>
      </p:grpSpPr>
      <p:sp>
        <p:nvSpPr>
          <p:cNvPr id="514" name="Google Shape;514;p83"/>
          <p:cNvSpPr/>
          <p:nvPr>
            <p:ph idx="2" type="pic"/>
          </p:nvPr>
        </p:nvSpPr>
        <p:spPr>
          <a:xfrm>
            <a:off x="879475" y="504825"/>
            <a:ext cx="4583100" cy="5364300"/>
          </a:xfrm>
          <a:prstGeom prst="rect">
            <a:avLst/>
          </a:prstGeom>
          <a:noFill/>
          <a:ln>
            <a:noFill/>
          </a:ln>
        </p:spPr>
      </p:sp>
      <p:sp>
        <p:nvSpPr>
          <p:cNvPr id="515" name="Google Shape;515;p83"/>
          <p:cNvSpPr txBox="1"/>
          <p:nvPr>
            <p:ph type="title"/>
          </p:nvPr>
        </p:nvSpPr>
        <p:spPr>
          <a:xfrm>
            <a:off x="5122225" y="504700"/>
            <a:ext cx="61902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16" name="Google Shape;516;p83"/>
          <p:cNvSpPr txBox="1"/>
          <p:nvPr>
            <p:ph idx="1" type="body"/>
          </p:nvPr>
        </p:nvSpPr>
        <p:spPr>
          <a:xfrm>
            <a:off x="6000999" y="2232560"/>
            <a:ext cx="5311500" cy="3636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17" name="Google Shape;517;p83"/>
          <p:cNvSpPr/>
          <p:nvPr/>
        </p:nvSpPr>
        <p:spPr>
          <a:xfrm>
            <a:off x="-149400" y="5595225"/>
            <a:ext cx="3041700" cy="14847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slide">
  <p:cSld name="Agenda slide">
    <p:spTree>
      <p:nvGrpSpPr>
        <p:cNvPr id="45" name="Shape 45"/>
        <p:cNvGrpSpPr/>
        <p:nvPr/>
      </p:nvGrpSpPr>
      <p:grpSpPr>
        <a:xfrm>
          <a:off x="0" y="0"/>
          <a:ext cx="0" cy="0"/>
          <a:chOff x="0" y="0"/>
          <a:chExt cx="0" cy="0"/>
        </a:xfrm>
      </p:grpSpPr>
      <p:sp>
        <p:nvSpPr>
          <p:cNvPr id="46" name="Google Shape;46;p28"/>
          <p:cNvSpPr txBox="1"/>
          <p:nvPr>
            <p:ph idx="1" type="body"/>
          </p:nvPr>
        </p:nvSpPr>
        <p:spPr>
          <a:xfrm>
            <a:off x="2048775" y="1714651"/>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7" name="Google Shape;47;p28"/>
          <p:cNvSpPr txBox="1"/>
          <p:nvPr>
            <p:ph idx="2" type="body"/>
          </p:nvPr>
        </p:nvSpPr>
        <p:spPr>
          <a:xfrm>
            <a:off x="2048775" y="2740567"/>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48" name="Google Shape;48;p28"/>
          <p:cNvSpPr txBox="1"/>
          <p:nvPr>
            <p:ph idx="3" type="body"/>
          </p:nvPr>
        </p:nvSpPr>
        <p:spPr>
          <a:xfrm>
            <a:off x="781231" y="2740567"/>
            <a:ext cx="1125629"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49" name="Google Shape;49;p28"/>
          <p:cNvSpPr txBox="1"/>
          <p:nvPr>
            <p:ph idx="4" type="body"/>
          </p:nvPr>
        </p:nvSpPr>
        <p:spPr>
          <a:xfrm>
            <a:off x="781232" y="1714651"/>
            <a:ext cx="1125628"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50" name="Google Shape;50;p28"/>
          <p:cNvSpPr txBox="1"/>
          <p:nvPr>
            <p:ph idx="5" type="body"/>
          </p:nvPr>
        </p:nvSpPr>
        <p:spPr>
          <a:xfrm>
            <a:off x="2048775" y="3766483"/>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1" name="Google Shape;51;p28"/>
          <p:cNvSpPr txBox="1"/>
          <p:nvPr>
            <p:ph idx="6" type="body"/>
          </p:nvPr>
        </p:nvSpPr>
        <p:spPr>
          <a:xfrm>
            <a:off x="2048775" y="4792399"/>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2" name="Google Shape;52;p28"/>
          <p:cNvSpPr txBox="1"/>
          <p:nvPr>
            <p:ph idx="7" type="body"/>
          </p:nvPr>
        </p:nvSpPr>
        <p:spPr>
          <a:xfrm>
            <a:off x="781231" y="4792399"/>
            <a:ext cx="1125629"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53" name="Google Shape;53;p28"/>
          <p:cNvSpPr txBox="1"/>
          <p:nvPr>
            <p:ph idx="8" type="body"/>
          </p:nvPr>
        </p:nvSpPr>
        <p:spPr>
          <a:xfrm>
            <a:off x="781232" y="3766483"/>
            <a:ext cx="1125628"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54" name="Google Shape;54;p28"/>
          <p:cNvCxnSpPr/>
          <p:nvPr/>
        </p:nvCxnSpPr>
        <p:spPr>
          <a:xfrm>
            <a:off x="869795" y="2501688"/>
            <a:ext cx="4739269" cy="0"/>
          </a:xfrm>
          <a:prstGeom prst="straightConnector1">
            <a:avLst/>
          </a:prstGeom>
          <a:noFill/>
          <a:ln cap="flat" cmpd="sng" w="19050">
            <a:solidFill>
              <a:srgbClr val="FF5F00"/>
            </a:solidFill>
            <a:prstDash val="solid"/>
            <a:miter lim="800000"/>
            <a:headEnd len="sm" w="sm" type="none"/>
            <a:tailEnd len="sm" w="sm" type="none"/>
          </a:ln>
        </p:spPr>
      </p:cxnSp>
      <p:cxnSp>
        <p:nvCxnSpPr>
          <p:cNvPr id="55" name="Google Shape;55;p28"/>
          <p:cNvCxnSpPr/>
          <p:nvPr/>
        </p:nvCxnSpPr>
        <p:spPr>
          <a:xfrm>
            <a:off x="869795" y="3527600"/>
            <a:ext cx="4739269" cy="0"/>
          </a:xfrm>
          <a:prstGeom prst="straightConnector1">
            <a:avLst/>
          </a:prstGeom>
          <a:noFill/>
          <a:ln cap="flat" cmpd="sng" w="19050">
            <a:solidFill>
              <a:srgbClr val="FF5F00"/>
            </a:solidFill>
            <a:prstDash val="solid"/>
            <a:miter lim="800000"/>
            <a:headEnd len="sm" w="sm" type="none"/>
            <a:tailEnd len="sm" w="sm" type="none"/>
          </a:ln>
        </p:spPr>
      </p:cxnSp>
      <p:cxnSp>
        <p:nvCxnSpPr>
          <p:cNvPr id="56" name="Google Shape;56;p28"/>
          <p:cNvCxnSpPr/>
          <p:nvPr/>
        </p:nvCxnSpPr>
        <p:spPr>
          <a:xfrm>
            <a:off x="869795" y="4553512"/>
            <a:ext cx="4739269" cy="0"/>
          </a:xfrm>
          <a:prstGeom prst="straightConnector1">
            <a:avLst/>
          </a:prstGeom>
          <a:noFill/>
          <a:ln cap="flat" cmpd="sng" w="19050">
            <a:solidFill>
              <a:srgbClr val="FF5F00"/>
            </a:solidFill>
            <a:prstDash val="solid"/>
            <a:miter lim="800000"/>
            <a:headEnd len="sm" w="sm" type="none"/>
            <a:tailEnd len="sm" w="sm" type="none"/>
          </a:ln>
        </p:spPr>
      </p:cxnSp>
      <p:cxnSp>
        <p:nvCxnSpPr>
          <p:cNvPr id="57" name="Google Shape;57;p28"/>
          <p:cNvCxnSpPr/>
          <p:nvPr/>
        </p:nvCxnSpPr>
        <p:spPr>
          <a:xfrm>
            <a:off x="869795" y="5579424"/>
            <a:ext cx="4739269" cy="0"/>
          </a:xfrm>
          <a:prstGeom prst="straightConnector1">
            <a:avLst/>
          </a:prstGeom>
          <a:noFill/>
          <a:ln cap="flat" cmpd="sng" w="19050">
            <a:solidFill>
              <a:srgbClr val="FF5F00"/>
            </a:solidFill>
            <a:prstDash val="solid"/>
            <a:miter lim="800000"/>
            <a:headEnd len="sm" w="sm" type="none"/>
            <a:tailEnd len="sm" w="sm" type="none"/>
          </a:ln>
        </p:spPr>
      </p:cxnSp>
      <p:sp>
        <p:nvSpPr>
          <p:cNvPr id="58" name="Google Shape;58;p28"/>
          <p:cNvSpPr txBox="1"/>
          <p:nvPr>
            <p:ph idx="9" type="body"/>
          </p:nvPr>
        </p:nvSpPr>
        <p:spPr>
          <a:xfrm>
            <a:off x="7713593" y="1714651"/>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9" name="Google Shape;59;p28"/>
          <p:cNvSpPr txBox="1"/>
          <p:nvPr>
            <p:ph idx="13" type="body"/>
          </p:nvPr>
        </p:nvSpPr>
        <p:spPr>
          <a:xfrm>
            <a:off x="7713593" y="2740567"/>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0" name="Google Shape;60;p28"/>
          <p:cNvSpPr txBox="1"/>
          <p:nvPr>
            <p:ph idx="14" type="body"/>
          </p:nvPr>
        </p:nvSpPr>
        <p:spPr>
          <a:xfrm>
            <a:off x="6457200" y="2740567"/>
            <a:ext cx="1125629"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61" name="Google Shape;61;p28"/>
          <p:cNvSpPr txBox="1"/>
          <p:nvPr>
            <p:ph idx="15" type="body"/>
          </p:nvPr>
        </p:nvSpPr>
        <p:spPr>
          <a:xfrm>
            <a:off x="6457201" y="1714651"/>
            <a:ext cx="1125628"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62" name="Google Shape;62;p28"/>
          <p:cNvSpPr txBox="1"/>
          <p:nvPr>
            <p:ph idx="16" type="body"/>
          </p:nvPr>
        </p:nvSpPr>
        <p:spPr>
          <a:xfrm>
            <a:off x="7713593" y="3766483"/>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3" name="Google Shape;63;p28"/>
          <p:cNvSpPr txBox="1"/>
          <p:nvPr>
            <p:ph idx="17" type="body"/>
          </p:nvPr>
        </p:nvSpPr>
        <p:spPr>
          <a:xfrm>
            <a:off x="7713593" y="4792399"/>
            <a:ext cx="3663351"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4" name="Google Shape;64;p28"/>
          <p:cNvSpPr txBox="1"/>
          <p:nvPr>
            <p:ph idx="18" type="body"/>
          </p:nvPr>
        </p:nvSpPr>
        <p:spPr>
          <a:xfrm>
            <a:off x="6457200" y="4792399"/>
            <a:ext cx="1125629"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sp>
        <p:nvSpPr>
          <p:cNvPr id="65" name="Google Shape;65;p28"/>
          <p:cNvSpPr txBox="1"/>
          <p:nvPr>
            <p:ph idx="19" type="body"/>
          </p:nvPr>
        </p:nvSpPr>
        <p:spPr>
          <a:xfrm>
            <a:off x="6457201" y="3766483"/>
            <a:ext cx="1125628" cy="775886"/>
          </a:xfrm>
          <a:prstGeom prst="rect">
            <a:avLst/>
          </a:prstGeom>
          <a:noFill/>
          <a:ln>
            <a:noFill/>
          </a:ln>
        </p:spPr>
        <p:txBody>
          <a:bodyPr anchorCtr="0" anchor="t" bIns="45700" lIns="91425" spcFirstLastPara="1" rIns="91425" wrap="square" tIns="45700">
            <a:noAutofit/>
          </a:bodyPr>
          <a:lstStyle>
            <a:lvl1pPr indent="-228600" lvl="0" marL="457200" algn="l">
              <a:lnSpc>
                <a:spcPct val="100000"/>
              </a:lnSpc>
              <a:spcBef>
                <a:spcPts val="1000"/>
              </a:spcBef>
              <a:spcAft>
                <a:spcPts val="0"/>
              </a:spcAft>
              <a:buClr>
                <a:srgbClr val="7D7D7D"/>
              </a:buClr>
              <a:buSzPts val="4400"/>
              <a:buFont typeface="Nunito Sans Light"/>
              <a:buNone/>
              <a:defRPr i="0" sz="4400">
                <a:solidFill>
                  <a:srgbClr val="7D7D7D"/>
                </a:solidFill>
                <a:latin typeface="Nunito Sans Light"/>
                <a:ea typeface="Nunito Sans Light"/>
                <a:cs typeface="Nunito Sans Light"/>
                <a:sym typeface="Nunito Sans Light"/>
              </a:defRPr>
            </a:lvl1pPr>
            <a:lvl2pPr indent="-228600" lvl="1" marL="914400" algn="l">
              <a:lnSpc>
                <a:spcPct val="90000"/>
              </a:lnSpc>
              <a:spcBef>
                <a:spcPts val="500"/>
              </a:spcBef>
              <a:spcAft>
                <a:spcPts val="0"/>
              </a:spcAft>
              <a:buClr>
                <a:srgbClr val="7D7D7D"/>
              </a:buClr>
              <a:buSzPts val="1400"/>
              <a:buFont typeface="Nunito Sans Light"/>
              <a:buNone/>
              <a:defRPr sz="1400">
                <a:solidFill>
                  <a:srgbClr val="7D7D7D"/>
                </a:solidFill>
                <a:latin typeface="Nunito Sans Light"/>
                <a:ea typeface="Nunito Sans Light"/>
                <a:cs typeface="Nunito Sans Light"/>
                <a:sym typeface="Nunito Sans Light"/>
              </a:defRPr>
            </a:lvl2pPr>
            <a:lvl3pPr indent="-228600" lvl="2" marL="1371600" algn="l">
              <a:lnSpc>
                <a:spcPct val="90000"/>
              </a:lnSpc>
              <a:spcBef>
                <a:spcPts val="500"/>
              </a:spcBef>
              <a:spcAft>
                <a:spcPts val="0"/>
              </a:spcAft>
              <a:buClr>
                <a:srgbClr val="7D7D7D"/>
              </a:buClr>
              <a:buSzPts val="1200"/>
              <a:buFont typeface="Nunito Sans Light"/>
              <a:buNone/>
              <a:defRPr sz="1200">
                <a:solidFill>
                  <a:srgbClr val="7D7D7D"/>
                </a:solidFill>
                <a:latin typeface="Nunito Sans Light"/>
                <a:ea typeface="Nunito Sans Light"/>
                <a:cs typeface="Nunito Sans Light"/>
                <a:sym typeface="Nunito Sans Light"/>
              </a:defRPr>
            </a:lvl3pPr>
            <a:lvl4pPr indent="-228600" lvl="3" marL="1828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4pPr>
            <a:lvl5pPr indent="-228600" lvl="4" marL="22860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5pPr>
            <a:lvl6pPr indent="-228600" lvl="5" marL="27432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6pPr>
            <a:lvl7pPr indent="-228600" lvl="6" marL="32004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7pPr>
            <a:lvl8pPr indent="-228600" lvl="7" marL="36576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8pPr>
            <a:lvl9pPr indent="-228600" lvl="8" marL="4114800" algn="l">
              <a:lnSpc>
                <a:spcPct val="90000"/>
              </a:lnSpc>
              <a:spcBef>
                <a:spcPts val="500"/>
              </a:spcBef>
              <a:spcAft>
                <a:spcPts val="0"/>
              </a:spcAft>
              <a:buClr>
                <a:srgbClr val="7D7D7D"/>
              </a:buClr>
              <a:buSzPts val="1000"/>
              <a:buFont typeface="Nunito Sans Light"/>
              <a:buNone/>
              <a:defRPr sz="1000">
                <a:solidFill>
                  <a:srgbClr val="7D7D7D"/>
                </a:solidFill>
                <a:latin typeface="Nunito Sans Light"/>
                <a:ea typeface="Nunito Sans Light"/>
                <a:cs typeface="Nunito Sans Light"/>
                <a:sym typeface="Nunito Sans Light"/>
              </a:defRPr>
            </a:lvl9pPr>
          </a:lstStyle>
          <a:p/>
        </p:txBody>
      </p:sp>
      <p:cxnSp>
        <p:nvCxnSpPr>
          <p:cNvPr id="66" name="Google Shape;66;p28"/>
          <p:cNvCxnSpPr/>
          <p:nvPr/>
        </p:nvCxnSpPr>
        <p:spPr>
          <a:xfrm>
            <a:off x="6534613" y="2501688"/>
            <a:ext cx="4739269" cy="0"/>
          </a:xfrm>
          <a:prstGeom prst="straightConnector1">
            <a:avLst/>
          </a:prstGeom>
          <a:noFill/>
          <a:ln cap="flat" cmpd="sng" w="19050">
            <a:solidFill>
              <a:srgbClr val="FF5F00"/>
            </a:solidFill>
            <a:prstDash val="solid"/>
            <a:miter lim="800000"/>
            <a:headEnd len="sm" w="sm" type="none"/>
            <a:tailEnd len="sm" w="sm" type="none"/>
          </a:ln>
        </p:spPr>
      </p:cxnSp>
      <p:cxnSp>
        <p:nvCxnSpPr>
          <p:cNvPr id="67" name="Google Shape;67;p28"/>
          <p:cNvCxnSpPr/>
          <p:nvPr/>
        </p:nvCxnSpPr>
        <p:spPr>
          <a:xfrm>
            <a:off x="6534613" y="3527600"/>
            <a:ext cx="4739269" cy="0"/>
          </a:xfrm>
          <a:prstGeom prst="straightConnector1">
            <a:avLst/>
          </a:prstGeom>
          <a:noFill/>
          <a:ln cap="flat" cmpd="sng" w="19050">
            <a:solidFill>
              <a:srgbClr val="FF5F00"/>
            </a:solidFill>
            <a:prstDash val="solid"/>
            <a:miter lim="800000"/>
            <a:headEnd len="sm" w="sm" type="none"/>
            <a:tailEnd len="sm" w="sm" type="none"/>
          </a:ln>
        </p:spPr>
      </p:cxnSp>
      <p:cxnSp>
        <p:nvCxnSpPr>
          <p:cNvPr id="68" name="Google Shape;68;p28"/>
          <p:cNvCxnSpPr/>
          <p:nvPr/>
        </p:nvCxnSpPr>
        <p:spPr>
          <a:xfrm>
            <a:off x="6534613" y="4553512"/>
            <a:ext cx="4739269" cy="0"/>
          </a:xfrm>
          <a:prstGeom prst="straightConnector1">
            <a:avLst/>
          </a:prstGeom>
          <a:noFill/>
          <a:ln cap="flat" cmpd="sng" w="19050">
            <a:solidFill>
              <a:srgbClr val="FF5F00"/>
            </a:solidFill>
            <a:prstDash val="solid"/>
            <a:miter lim="800000"/>
            <a:headEnd len="sm" w="sm" type="none"/>
            <a:tailEnd len="sm" w="sm" type="none"/>
          </a:ln>
        </p:spPr>
      </p:cxnSp>
      <p:cxnSp>
        <p:nvCxnSpPr>
          <p:cNvPr id="69" name="Google Shape;69;p28"/>
          <p:cNvCxnSpPr/>
          <p:nvPr/>
        </p:nvCxnSpPr>
        <p:spPr>
          <a:xfrm>
            <a:off x="6534613" y="5579424"/>
            <a:ext cx="4739269" cy="0"/>
          </a:xfrm>
          <a:prstGeom prst="straightConnector1">
            <a:avLst/>
          </a:prstGeom>
          <a:noFill/>
          <a:ln cap="flat" cmpd="sng" w="19050">
            <a:solidFill>
              <a:srgbClr val="FF5F00"/>
            </a:solidFill>
            <a:prstDash val="solid"/>
            <a:miter lim="800000"/>
            <a:headEnd len="sm" w="sm" type="none"/>
            <a:tailEnd len="sm" w="sm" type="none"/>
          </a:ln>
        </p:spPr>
      </p:cxnSp>
      <p:sp>
        <p:nvSpPr>
          <p:cNvPr id="70" name="Google Shape;70;p28"/>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1" i="0" lang="en-GB" sz="1200" u="none" cap="none" strike="noStrike">
                <a:solidFill>
                  <a:schemeClr val="accent2"/>
                </a:solidFill>
                <a:latin typeface="Nunito Sans"/>
                <a:ea typeface="Nunito Sans"/>
                <a:cs typeface="Nunito Sans"/>
                <a:sym typeface="Nunito Sans"/>
              </a:rPr>
              <a:t>A G E N D A</a:t>
            </a:r>
            <a:endParaRPr b="0" i="0" sz="1500" u="none" cap="none" strike="noStrike">
              <a:solidFill>
                <a:schemeClr val="accent2"/>
              </a:solidFill>
              <a:latin typeface="Arial"/>
              <a:ea typeface="Arial"/>
              <a:cs typeface="Arial"/>
              <a:sym typeface="Aria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White">
  <p:cSld name="Text &amp; Image 4 White">
    <p:spTree>
      <p:nvGrpSpPr>
        <p:cNvPr id="518" name="Shape 518"/>
        <p:cNvGrpSpPr/>
        <p:nvPr/>
      </p:nvGrpSpPr>
      <p:grpSpPr>
        <a:xfrm>
          <a:off x="0" y="0"/>
          <a:ext cx="0" cy="0"/>
          <a:chOff x="0" y="0"/>
          <a:chExt cx="0" cy="0"/>
        </a:xfrm>
      </p:grpSpPr>
      <p:sp>
        <p:nvSpPr>
          <p:cNvPr id="519" name="Google Shape;519;p8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20" name="Google Shape;520;p8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21" name="Google Shape;521;p84"/>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522" name="Google Shape;522;p84"/>
          <p:cNvSpPr/>
          <p:nvPr>
            <p:ph idx="3" type="pic"/>
          </p:nvPr>
        </p:nvSpPr>
        <p:spPr>
          <a:xfrm>
            <a:off x="5231756" y="1724628"/>
            <a:ext cx="4352100" cy="3414600"/>
          </a:xfrm>
          <a:prstGeom prst="rect">
            <a:avLst/>
          </a:prstGeom>
          <a:noFill/>
          <a:ln>
            <a:noFill/>
          </a:ln>
        </p:spPr>
      </p:sp>
      <p:sp>
        <p:nvSpPr>
          <p:cNvPr id="523" name="Google Shape;523;p84"/>
          <p:cNvSpPr/>
          <p:nvPr>
            <p:ph idx="4" type="pic"/>
          </p:nvPr>
        </p:nvSpPr>
        <p:spPr>
          <a:xfrm>
            <a:off x="9922054" y="1724628"/>
            <a:ext cx="2269800" cy="3414600"/>
          </a:xfrm>
          <a:prstGeom prst="rect">
            <a:avLst/>
          </a:prstGeom>
          <a:noFill/>
          <a:ln>
            <a:noFill/>
          </a:ln>
        </p:spPr>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4 Grey">
  <p:cSld name="Text &amp; Image 4 Grey">
    <p:bg>
      <p:bgPr>
        <a:solidFill>
          <a:srgbClr val="D6D6D6"/>
        </a:solidFill>
      </p:bgPr>
    </p:bg>
    <p:spTree>
      <p:nvGrpSpPr>
        <p:cNvPr id="524" name="Shape 524"/>
        <p:cNvGrpSpPr/>
        <p:nvPr/>
      </p:nvGrpSpPr>
      <p:grpSpPr>
        <a:xfrm>
          <a:off x="0" y="0"/>
          <a:ext cx="0" cy="0"/>
          <a:chOff x="0" y="0"/>
          <a:chExt cx="0" cy="0"/>
        </a:xfrm>
      </p:grpSpPr>
      <p:sp>
        <p:nvSpPr>
          <p:cNvPr id="525" name="Google Shape;525;p85"/>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26" name="Google Shape;526;p85"/>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27" name="Google Shape;527;p85"/>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528" name="Google Shape;528;p85"/>
          <p:cNvSpPr/>
          <p:nvPr>
            <p:ph idx="3" type="pic"/>
          </p:nvPr>
        </p:nvSpPr>
        <p:spPr>
          <a:xfrm>
            <a:off x="5231756" y="1724628"/>
            <a:ext cx="4352100" cy="3414600"/>
          </a:xfrm>
          <a:prstGeom prst="rect">
            <a:avLst/>
          </a:prstGeom>
          <a:noFill/>
          <a:ln>
            <a:noFill/>
          </a:ln>
        </p:spPr>
      </p:sp>
      <p:sp>
        <p:nvSpPr>
          <p:cNvPr id="529" name="Google Shape;529;p85"/>
          <p:cNvSpPr/>
          <p:nvPr>
            <p:ph idx="4" type="pic"/>
          </p:nvPr>
        </p:nvSpPr>
        <p:spPr>
          <a:xfrm>
            <a:off x="9922054" y="1724628"/>
            <a:ext cx="2269800" cy="3414600"/>
          </a:xfrm>
          <a:prstGeom prst="rect">
            <a:avLst/>
          </a:prstGeom>
          <a:noFill/>
          <a:ln>
            <a:noFill/>
          </a:ln>
        </p:spPr>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White">
  <p:cSld name="Text &amp; Image 3 White">
    <p:spTree>
      <p:nvGrpSpPr>
        <p:cNvPr id="530" name="Shape 530"/>
        <p:cNvGrpSpPr/>
        <p:nvPr/>
      </p:nvGrpSpPr>
      <p:grpSpPr>
        <a:xfrm>
          <a:off x="0" y="0"/>
          <a:ext cx="0" cy="0"/>
          <a:chOff x="0" y="0"/>
          <a:chExt cx="0" cy="0"/>
        </a:xfrm>
      </p:grpSpPr>
      <p:sp>
        <p:nvSpPr>
          <p:cNvPr id="531" name="Google Shape;531;p86"/>
          <p:cNvSpPr/>
          <p:nvPr>
            <p:ph idx="2" type="pic"/>
          </p:nvPr>
        </p:nvSpPr>
        <p:spPr>
          <a:xfrm>
            <a:off x="1" y="983848"/>
            <a:ext cx="5220300" cy="5874300"/>
          </a:xfrm>
          <a:prstGeom prst="snip1Rect">
            <a:avLst>
              <a:gd fmla="val 21720" name="adj"/>
            </a:avLst>
          </a:prstGeom>
          <a:noFill/>
          <a:ln>
            <a:noFill/>
          </a:ln>
        </p:spPr>
      </p:sp>
      <p:sp>
        <p:nvSpPr>
          <p:cNvPr id="532" name="Google Shape;532;p86"/>
          <p:cNvSpPr txBox="1"/>
          <p:nvPr>
            <p:ph type="title"/>
          </p:nvPr>
        </p:nvSpPr>
        <p:spPr>
          <a:xfrm>
            <a:off x="6000999" y="504700"/>
            <a:ext cx="53115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33" name="Google Shape;533;p86"/>
          <p:cNvSpPr txBox="1"/>
          <p:nvPr>
            <p:ph idx="1" type="body"/>
          </p:nvPr>
        </p:nvSpPr>
        <p:spPr>
          <a:xfrm>
            <a:off x="6000999" y="2974694"/>
            <a:ext cx="5311500" cy="2894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34" name="Google Shape;534;p86"/>
          <p:cNvSpPr txBox="1"/>
          <p:nvPr>
            <p:ph idx="3" type="body"/>
          </p:nvPr>
        </p:nvSpPr>
        <p:spPr>
          <a:xfrm>
            <a:off x="6000998" y="2232560"/>
            <a:ext cx="5311500" cy="6612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3 Grey">
  <p:cSld name="Text &amp; Image 3 Grey">
    <p:bg>
      <p:bgPr>
        <a:solidFill>
          <a:srgbClr val="D6D6D6"/>
        </a:solidFill>
      </p:bgPr>
    </p:bg>
    <p:spTree>
      <p:nvGrpSpPr>
        <p:cNvPr id="535" name="Shape 535"/>
        <p:cNvGrpSpPr/>
        <p:nvPr/>
      </p:nvGrpSpPr>
      <p:grpSpPr>
        <a:xfrm>
          <a:off x="0" y="0"/>
          <a:ext cx="0" cy="0"/>
          <a:chOff x="0" y="0"/>
          <a:chExt cx="0" cy="0"/>
        </a:xfrm>
      </p:grpSpPr>
      <p:sp>
        <p:nvSpPr>
          <p:cNvPr id="536" name="Google Shape;536;p87"/>
          <p:cNvSpPr/>
          <p:nvPr>
            <p:ph idx="2" type="pic"/>
          </p:nvPr>
        </p:nvSpPr>
        <p:spPr>
          <a:xfrm>
            <a:off x="1" y="983848"/>
            <a:ext cx="5220300" cy="5874300"/>
          </a:xfrm>
          <a:prstGeom prst="snip1Rect">
            <a:avLst>
              <a:gd fmla="val 21720" name="adj"/>
            </a:avLst>
          </a:prstGeom>
          <a:noFill/>
          <a:ln>
            <a:noFill/>
          </a:ln>
        </p:spPr>
      </p:sp>
      <p:sp>
        <p:nvSpPr>
          <p:cNvPr id="537" name="Google Shape;537;p87"/>
          <p:cNvSpPr txBox="1"/>
          <p:nvPr>
            <p:ph type="title"/>
          </p:nvPr>
        </p:nvSpPr>
        <p:spPr>
          <a:xfrm>
            <a:off x="6000999" y="504700"/>
            <a:ext cx="53115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FF5F00"/>
              </a:buClr>
              <a:buSzPts val="3200"/>
              <a:buFont typeface="Nunito Sans"/>
              <a:buNone/>
              <a:defRPr b="1" sz="3200">
                <a:solidFill>
                  <a:srgbClr val="FF5F00"/>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a:latin typeface="Nunito Sans"/>
                <a:ea typeface="Nunito Sans"/>
                <a:cs typeface="Nunito Sans"/>
                <a:sym typeface="Nunito Sans"/>
              </a:defRPr>
            </a:lvl9pPr>
          </a:lstStyle>
          <a:p/>
        </p:txBody>
      </p:sp>
      <p:sp>
        <p:nvSpPr>
          <p:cNvPr id="538" name="Google Shape;538;p87"/>
          <p:cNvSpPr txBox="1"/>
          <p:nvPr>
            <p:ph idx="1" type="body"/>
          </p:nvPr>
        </p:nvSpPr>
        <p:spPr>
          <a:xfrm>
            <a:off x="6000999" y="2974694"/>
            <a:ext cx="5311500" cy="2894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39" name="Google Shape;539;p87"/>
          <p:cNvSpPr txBox="1"/>
          <p:nvPr>
            <p:ph idx="3" type="body"/>
          </p:nvPr>
        </p:nvSpPr>
        <p:spPr>
          <a:xfrm>
            <a:off x="6000998" y="2232560"/>
            <a:ext cx="5311500" cy="6612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White">
  <p:cSld name="Text &amp; Image 6 White">
    <p:spTree>
      <p:nvGrpSpPr>
        <p:cNvPr id="540" name="Shape 540"/>
        <p:cNvGrpSpPr/>
        <p:nvPr/>
      </p:nvGrpSpPr>
      <p:grpSpPr>
        <a:xfrm>
          <a:off x="0" y="0"/>
          <a:ext cx="0" cy="0"/>
          <a:chOff x="0" y="0"/>
          <a:chExt cx="0" cy="0"/>
        </a:xfrm>
      </p:grpSpPr>
      <p:sp>
        <p:nvSpPr>
          <p:cNvPr id="541" name="Google Shape;541;p88"/>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42" name="Google Shape;542;p88"/>
          <p:cNvSpPr txBox="1"/>
          <p:nvPr>
            <p:ph idx="1"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43" name="Google Shape;543;p88"/>
          <p:cNvSpPr/>
          <p:nvPr>
            <p:ph idx="2" type="pic"/>
          </p:nvPr>
        </p:nvSpPr>
        <p:spPr>
          <a:xfrm>
            <a:off x="0" y="2882096"/>
            <a:ext cx="3645900" cy="2986800"/>
          </a:xfrm>
          <a:prstGeom prst="rect">
            <a:avLst/>
          </a:prstGeom>
          <a:noFill/>
          <a:ln>
            <a:noFill/>
          </a:ln>
        </p:spPr>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6 Grey">
  <p:cSld name="Text &amp; Image 6 Grey">
    <p:bg>
      <p:bgPr>
        <a:solidFill>
          <a:srgbClr val="D6D6D6"/>
        </a:solidFill>
      </p:bgPr>
    </p:bg>
    <p:spTree>
      <p:nvGrpSpPr>
        <p:cNvPr id="544" name="Shape 544"/>
        <p:cNvGrpSpPr/>
        <p:nvPr/>
      </p:nvGrpSpPr>
      <p:grpSpPr>
        <a:xfrm>
          <a:off x="0" y="0"/>
          <a:ext cx="0" cy="0"/>
          <a:chOff x="0" y="0"/>
          <a:chExt cx="0" cy="0"/>
        </a:xfrm>
      </p:grpSpPr>
      <p:sp>
        <p:nvSpPr>
          <p:cNvPr id="545" name="Google Shape;545;p89"/>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46" name="Google Shape;546;p89"/>
          <p:cNvSpPr txBox="1"/>
          <p:nvPr>
            <p:ph idx="1"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47" name="Google Shape;547;p89"/>
          <p:cNvSpPr/>
          <p:nvPr>
            <p:ph idx="2" type="pic"/>
          </p:nvPr>
        </p:nvSpPr>
        <p:spPr>
          <a:xfrm>
            <a:off x="0" y="2882096"/>
            <a:ext cx="3645900" cy="2986800"/>
          </a:xfrm>
          <a:prstGeom prst="rect">
            <a:avLst/>
          </a:prstGeom>
          <a:noFill/>
          <a:ln>
            <a:noFill/>
          </a:ln>
        </p:spPr>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mp; Image 5 White">
  <p:cSld name="Text &amp; Image 5 White">
    <p:spTree>
      <p:nvGrpSpPr>
        <p:cNvPr id="548" name="Shape 548"/>
        <p:cNvGrpSpPr/>
        <p:nvPr/>
      </p:nvGrpSpPr>
      <p:grpSpPr>
        <a:xfrm>
          <a:off x="0" y="0"/>
          <a:ext cx="0" cy="0"/>
          <a:chOff x="0" y="0"/>
          <a:chExt cx="0" cy="0"/>
        </a:xfrm>
      </p:grpSpPr>
      <p:sp>
        <p:nvSpPr>
          <p:cNvPr id="549" name="Google Shape;549;p90"/>
          <p:cNvSpPr txBox="1"/>
          <p:nvPr>
            <p:ph type="title"/>
          </p:nvPr>
        </p:nvSpPr>
        <p:spPr>
          <a:xfrm>
            <a:off x="781232" y="1460930"/>
            <a:ext cx="8027100" cy="1111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50" name="Google Shape;550;p90"/>
          <p:cNvSpPr txBox="1"/>
          <p:nvPr>
            <p:ph idx="1" type="body"/>
          </p:nvPr>
        </p:nvSpPr>
        <p:spPr>
          <a:xfrm>
            <a:off x="781232" y="2662178"/>
            <a:ext cx="3270000" cy="3318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FF5F00"/>
              </a:buClr>
              <a:buSzPts val="1800"/>
              <a:buFont typeface="Nunito Sans"/>
              <a:buNone/>
              <a:defRPr i="0" sz="18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51" name="Google Shape;551;p90"/>
          <p:cNvSpPr txBox="1"/>
          <p:nvPr>
            <p:ph idx="2" type="body"/>
          </p:nvPr>
        </p:nvSpPr>
        <p:spPr>
          <a:xfrm>
            <a:off x="4294209" y="2662177"/>
            <a:ext cx="4514100" cy="3318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52" name="Google Shape;552;p90"/>
          <p:cNvSpPr/>
          <p:nvPr>
            <p:ph idx="3" type="pic"/>
          </p:nvPr>
        </p:nvSpPr>
        <p:spPr>
          <a:xfrm>
            <a:off x="8889357" y="0"/>
            <a:ext cx="2521500" cy="2291700"/>
          </a:xfrm>
          <a:prstGeom prst="rect">
            <a:avLst/>
          </a:prstGeom>
          <a:noFill/>
          <a:ln>
            <a:noFill/>
          </a:ln>
        </p:spPr>
      </p:sp>
      <p:sp>
        <p:nvSpPr>
          <p:cNvPr id="553" name="Google Shape;553;p90"/>
          <p:cNvSpPr/>
          <p:nvPr>
            <p:ph idx="4" type="pic"/>
          </p:nvPr>
        </p:nvSpPr>
        <p:spPr>
          <a:xfrm>
            <a:off x="9730360" y="2743199"/>
            <a:ext cx="2461500" cy="3113700"/>
          </a:xfrm>
          <a:prstGeom prst="rect">
            <a:avLst/>
          </a:prstGeom>
          <a:noFill/>
          <a:ln>
            <a:noFill/>
          </a:ln>
        </p:spPr>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White">
  <p:cSld name="Text Only 1 White">
    <p:spTree>
      <p:nvGrpSpPr>
        <p:cNvPr id="554" name="Shape 554"/>
        <p:cNvGrpSpPr/>
        <p:nvPr/>
      </p:nvGrpSpPr>
      <p:grpSpPr>
        <a:xfrm>
          <a:off x="0" y="0"/>
          <a:ext cx="0" cy="0"/>
          <a:chOff x="0" y="0"/>
          <a:chExt cx="0" cy="0"/>
        </a:xfrm>
      </p:grpSpPr>
      <p:sp>
        <p:nvSpPr>
          <p:cNvPr id="555" name="Google Shape;555;p91"/>
          <p:cNvSpPr txBox="1"/>
          <p:nvPr>
            <p:ph type="title"/>
          </p:nvPr>
        </p:nvSpPr>
        <p:spPr>
          <a:xfrm>
            <a:off x="781232" y="841449"/>
            <a:ext cx="61902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56" name="Google Shape;556;p91"/>
          <p:cNvSpPr txBox="1"/>
          <p:nvPr>
            <p:ph idx="1" type="body"/>
          </p:nvPr>
        </p:nvSpPr>
        <p:spPr>
          <a:xfrm>
            <a:off x="1968015"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57" name="Google Shape;557;p91"/>
          <p:cNvSpPr txBox="1"/>
          <p:nvPr>
            <p:ph idx="2" type="body"/>
          </p:nvPr>
        </p:nvSpPr>
        <p:spPr>
          <a:xfrm>
            <a:off x="6732520"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58" name="Google Shape;558;p91"/>
          <p:cNvSpPr txBox="1"/>
          <p:nvPr>
            <p:ph idx="3" type="body"/>
          </p:nvPr>
        </p:nvSpPr>
        <p:spPr>
          <a:xfrm>
            <a:off x="781232" y="525303"/>
            <a:ext cx="49629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559" name="Google Shape;559;p91"/>
          <p:cNvSpPr/>
          <p:nvPr/>
        </p:nvSpPr>
        <p:spPr>
          <a:xfrm rot="10800000">
            <a:off x="9567525" y="-439125"/>
            <a:ext cx="2773800" cy="21432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1 Grey">
  <p:cSld name="Text Only 1 Grey">
    <p:bg>
      <p:bgPr>
        <a:solidFill>
          <a:srgbClr val="D6D6D6"/>
        </a:solidFill>
      </p:bgPr>
    </p:bg>
    <p:spTree>
      <p:nvGrpSpPr>
        <p:cNvPr id="560" name="Shape 560"/>
        <p:cNvGrpSpPr/>
        <p:nvPr/>
      </p:nvGrpSpPr>
      <p:grpSpPr>
        <a:xfrm>
          <a:off x="0" y="0"/>
          <a:ext cx="0" cy="0"/>
          <a:chOff x="0" y="0"/>
          <a:chExt cx="0" cy="0"/>
        </a:xfrm>
      </p:grpSpPr>
      <p:sp>
        <p:nvSpPr>
          <p:cNvPr id="561" name="Google Shape;561;p92"/>
          <p:cNvSpPr txBox="1"/>
          <p:nvPr>
            <p:ph type="title"/>
          </p:nvPr>
        </p:nvSpPr>
        <p:spPr>
          <a:xfrm>
            <a:off x="781232" y="841449"/>
            <a:ext cx="61902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rgbClr val="5F5F5F"/>
              </a:buClr>
              <a:buSzPts val="3200"/>
              <a:buFont typeface="Nunito Sans"/>
              <a:buNone/>
              <a:defRPr b="1" sz="32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62" name="Google Shape;562;p92"/>
          <p:cNvSpPr txBox="1"/>
          <p:nvPr>
            <p:ph idx="1" type="body"/>
          </p:nvPr>
        </p:nvSpPr>
        <p:spPr>
          <a:xfrm>
            <a:off x="1968015"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63" name="Google Shape;563;p92"/>
          <p:cNvSpPr txBox="1"/>
          <p:nvPr>
            <p:ph idx="2" type="body"/>
          </p:nvPr>
        </p:nvSpPr>
        <p:spPr>
          <a:xfrm>
            <a:off x="6732520" y="2653114"/>
            <a:ext cx="4557900" cy="3266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64" name="Google Shape;564;p92"/>
          <p:cNvSpPr txBox="1"/>
          <p:nvPr>
            <p:ph idx="3" type="body"/>
          </p:nvPr>
        </p:nvSpPr>
        <p:spPr>
          <a:xfrm>
            <a:off x="781232" y="525303"/>
            <a:ext cx="49629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565" name="Google Shape;565;p92"/>
          <p:cNvSpPr/>
          <p:nvPr/>
        </p:nvSpPr>
        <p:spPr>
          <a:xfrm rot="10800000">
            <a:off x="9567525" y="-439125"/>
            <a:ext cx="2773800" cy="2143200"/>
          </a:xfrm>
          <a:prstGeom prst="snip1Rect">
            <a:avLst>
              <a:gd fmla="val 50000" name="adj"/>
            </a:avLst>
          </a:prstGeom>
          <a:no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White">
  <p:cSld name="Text Only 2 White">
    <p:spTree>
      <p:nvGrpSpPr>
        <p:cNvPr id="566" name="Shape 566"/>
        <p:cNvGrpSpPr/>
        <p:nvPr/>
      </p:nvGrpSpPr>
      <p:grpSpPr>
        <a:xfrm>
          <a:off x="0" y="0"/>
          <a:ext cx="0" cy="0"/>
          <a:chOff x="0" y="0"/>
          <a:chExt cx="0" cy="0"/>
        </a:xfrm>
      </p:grpSpPr>
      <p:sp>
        <p:nvSpPr>
          <p:cNvPr id="567" name="Google Shape;567;p93"/>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68" name="Google Shape;568;p93"/>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69" name="Google Shape;569;p93"/>
          <p:cNvSpPr txBox="1"/>
          <p:nvPr>
            <p:ph idx="2" type="body"/>
          </p:nvPr>
        </p:nvSpPr>
        <p:spPr>
          <a:xfrm>
            <a:off x="4868995" y="1643605"/>
            <a:ext cx="6867600" cy="4337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70" name="Google Shape;570;p93"/>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s slide">
  <p:cSld name="Speakers slide">
    <p:bg>
      <p:bgPr>
        <a:solidFill>
          <a:srgbClr val="D6D6D6"/>
        </a:solidFill>
      </p:bgPr>
    </p:bg>
    <p:spTree>
      <p:nvGrpSpPr>
        <p:cNvPr id="71" name="Shape 71"/>
        <p:cNvGrpSpPr/>
        <p:nvPr/>
      </p:nvGrpSpPr>
      <p:grpSpPr>
        <a:xfrm>
          <a:off x="0" y="0"/>
          <a:ext cx="0" cy="0"/>
          <a:chOff x="0" y="0"/>
          <a:chExt cx="0" cy="0"/>
        </a:xfrm>
      </p:grpSpPr>
      <p:sp>
        <p:nvSpPr>
          <p:cNvPr id="72" name="Google Shape;72;p29"/>
          <p:cNvSpPr txBox="1"/>
          <p:nvPr>
            <p:ph idx="1" type="body"/>
          </p:nvPr>
        </p:nvSpPr>
        <p:spPr>
          <a:xfrm>
            <a:off x="2233561" y="1540140"/>
            <a:ext cx="3264096"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3" name="Google Shape;73;p29"/>
          <p:cNvCxnSpPr/>
          <p:nvPr/>
        </p:nvCxnSpPr>
        <p:spPr>
          <a:xfrm>
            <a:off x="1260088" y="2260271"/>
            <a:ext cx="4348976" cy="0"/>
          </a:xfrm>
          <a:prstGeom prst="straightConnector1">
            <a:avLst/>
          </a:prstGeom>
          <a:noFill/>
          <a:ln cap="flat" cmpd="sng" w="19050">
            <a:solidFill>
              <a:srgbClr val="7D7D7D"/>
            </a:solidFill>
            <a:prstDash val="solid"/>
            <a:miter lim="800000"/>
            <a:headEnd len="sm" w="sm" type="none"/>
            <a:tailEnd len="sm" w="sm" type="none"/>
          </a:ln>
        </p:spPr>
      </p:cxnSp>
      <p:sp>
        <p:nvSpPr>
          <p:cNvPr id="74" name="Google Shape;74;p29"/>
          <p:cNvSpPr/>
          <p:nvPr>
            <p:ph idx="2" type="pic"/>
          </p:nvPr>
        </p:nvSpPr>
        <p:spPr>
          <a:xfrm>
            <a:off x="869795" y="1525711"/>
            <a:ext cx="1187942" cy="1187943"/>
          </a:xfrm>
          <a:prstGeom prst="ellipse">
            <a:avLst/>
          </a:prstGeom>
          <a:noFill/>
          <a:ln>
            <a:noFill/>
          </a:ln>
        </p:spPr>
      </p:sp>
      <p:sp>
        <p:nvSpPr>
          <p:cNvPr id="75" name="Google Shape;75;p29"/>
          <p:cNvSpPr txBox="1"/>
          <p:nvPr>
            <p:ph idx="3" type="body"/>
          </p:nvPr>
        </p:nvSpPr>
        <p:spPr>
          <a:xfrm>
            <a:off x="2233561" y="4678754"/>
            <a:ext cx="3264096"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6" name="Google Shape;76;p29"/>
          <p:cNvCxnSpPr/>
          <p:nvPr/>
        </p:nvCxnSpPr>
        <p:spPr>
          <a:xfrm>
            <a:off x="1260088" y="5398885"/>
            <a:ext cx="4348976" cy="0"/>
          </a:xfrm>
          <a:prstGeom prst="straightConnector1">
            <a:avLst/>
          </a:prstGeom>
          <a:noFill/>
          <a:ln cap="flat" cmpd="sng" w="19050">
            <a:solidFill>
              <a:srgbClr val="7D7D7D"/>
            </a:solidFill>
            <a:prstDash val="solid"/>
            <a:miter lim="800000"/>
            <a:headEnd len="sm" w="sm" type="none"/>
            <a:tailEnd len="sm" w="sm" type="none"/>
          </a:ln>
        </p:spPr>
      </p:cxnSp>
      <p:sp>
        <p:nvSpPr>
          <p:cNvPr id="77" name="Google Shape;77;p29"/>
          <p:cNvSpPr/>
          <p:nvPr>
            <p:ph idx="4" type="pic"/>
          </p:nvPr>
        </p:nvSpPr>
        <p:spPr>
          <a:xfrm>
            <a:off x="869795" y="4664325"/>
            <a:ext cx="1187942" cy="1187943"/>
          </a:xfrm>
          <a:prstGeom prst="ellipse">
            <a:avLst/>
          </a:prstGeom>
          <a:noFill/>
          <a:ln>
            <a:noFill/>
          </a:ln>
        </p:spPr>
      </p:sp>
      <p:sp>
        <p:nvSpPr>
          <p:cNvPr id="78" name="Google Shape;78;p29"/>
          <p:cNvSpPr txBox="1"/>
          <p:nvPr>
            <p:ph idx="5" type="body"/>
          </p:nvPr>
        </p:nvSpPr>
        <p:spPr>
          <a:xfrm>
            <a:off x="2233561" y="3114437"/>
            <a:ext cx="3264096"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79" name="Google Shape;79;p29"/>
          <p:cNvCxnSpPr/>
          <p:nvPr/>
        </p:nvCxnSpPr>
        <p:spPr>
          <a:xfrm>
            <a:off x="1260088" y="3834568"/>
            <a:ext cx="4348976" cy="0"/>
          </a:xfrm>
          <a:prstGeom prst="straightConnector1">
            <a:avLst/>
          </a:prstGeom>
          <a:noFill/>
          <a:ln cap="flat" cmpd="sng" w="19050">
            <a:solidFill>
              <a:srgbClr val="7D7D7D"/>
            </a:solidFill>
            <a:prstDash val="solid"/>
            <a:miter lim="800000"/>
            <a:headEnd len="sm" w="sm" type="none"/>
            <a:tailEnd len="sm" w="sm" type="none"/>
          </a:ln>
        </p:spPr>
      </p:cxnSp>
      <p:sp>
        <p:nvSpPr>
          <p:cNvPr id="80" name="Google Shape;80;p29"/>
          <p:cNvSpPr/>
          <p:nvPr>
            <p:ph idx="6" type="pic"/>
          </p:nvPr>
        </p:nvSpPr>
        <p:spPr>
          <a:xfrm>
            <a:off x="869795" y="3100008"/>
            <a:ext cx="1187942" cy="1187943"/>
          </a:xfrm>
          <a:prstGeom prst="ellipse">
            <a:avLst/>
          </a:prstGeom>
          <a:noFill/>
          <a:ln>
            <a:noFill/>
          </a:ln>
        </p:spPr>
      </p:sp>
      <p:sp>
        <p:nvSpPr>
          <p:cNvPr id="81" name="Google Shape;81;p29"/>
          <p:cNvSpPr txBox="1"/>
          <p:nvPr>
            <p:ph idx="7" type="body"/>
          </p:nvPr>
        </p:nvSpPr>
        <p:spPr>
          <a:xfrm>
            <a:off x="7920683" y="1540140"/>
            <a:ext cx="3264096"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82" name="Google Shape;82;p29"/>
          <p:cNvCxnSpPr/>
          <p:nvPr/>
        </p:nvCxnSpPr>
        <p:spPr>
          <a:xfrm>
            <a:off x="6947210" y="2260271"/>
            <a:ext cx="4348976" cy="0"/>
          </a:xfrm>
          <a:prstGeom prst="straightConnector1">
            <a:avLst/>
          </a:prstGeom>
          <a:noFill/>
          <a:ln cap="flat" cmpd="sng" w="19050">
            <a:solidFill>
              <a:srgbClr val="7D7D7D"/>
            </a:solidFill>
            <a:prstDash val="solid"/>
            <a:miter lim="800000"/>
            <a:headEnd len="sm" w="sm" type="none"/>
            <a:tailEnd len="sm" w="sm" type="none"/>
          </a:ln>
        </p:spPr>
      </p:cxnSp>
      <p:sp>
        <p:nvSpPr>
          <p:cNvPr id="83" name="Google Shape;83;p29"/>
          <p:cNvSpPr/>
          <p:nvPr>
            <p:ph idx="8" type="pic"/>
          </p:nvPr>
        </p:nvSpPr>
        <p:spPr>
          <a:xfrm>
            <a:off x="6556917" y="1525711"/>
            <a:ext cx="1187942" cy="1187943"/>
          </a:xfrm>
          <a:prstGeom prst="ellipse">
            <a:avLst/>
          </a:prstGeom>
          <a:noFill/>
          <a:ln>
            <a:noFill/>
          </a:ln>
        </p:spPr>
      </p:sp>
      <p:sp>
        <p:nvSpPr>
          <p:cNvPr id="84" name="Google Shape;84;p29"/>
          <p:cNvSpPr txBox="1"/>
          <p:nvPr>
            <p:ph idx="9" type="body"/>
          </p:nvPr>
        </p:nvSpPr>
        <p:spPr>
          <a:xfrm>
            <a:off x="7920683" y="4678754"/>
            <a:ext cx="3264096"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85" name="Google Shape;85;p29"/>
          <p:cNvCxnSpPr/>
          <p:nvPr/>
        </p:nvCxnSpPr>
        <p:spPr>
          <a:xfrm>
            <a:off x="6947210" y="5398885"/>
            <a:ext cx="4348976" cy="0"/>
          </a:xfrm>
          <a:prstGeom prst="straightConnector1">
            <a:avLst/>
          </a:prstGeom>
          <a:noFill/>
          <a:ln cap="flat" cmpd="sng" w="19050">
            <a:solidFill>
              <a:srgbClr val="7D7D7D"/>
            </a:solidFill>
            <a:prstDash val="solid"/>
            <a:miter lim="800000"/>
            <a:headEnd len="sm" w="sm" type="none"/>
            <a:tailEnd len="sm" w="sm" type="none"/>
          </a:ln>
        </p:spPr>
      </p:cxnSp>
      <p:sp>
        <p:nvSpPr>
          <p:cNvPr id="86" name="Google Shape;86;p29"/>
          <p:cNvSpPr/>
          <p:nvPr>
            <p:ph idx="13" type="pic"/>
          </p:nvPr>
        </p:nvSpPr>
        <p:spPr>
          <a:xfrm>
            <a:off x="6556917" y="4664325"/>
            <a:ext cx="1187942" cy="1187943"/>
          </a:xfrm>
          <a:prstGeom prst="ellipse">
            <a:avLst/>
          </a:prstGeom>
          <a:noFill/>
          <a:ln>
            <a:noFill/>
          </a:ln>
        </p:spPr>
      </p:sp>
      <p:sp>
        <p:nvSpPr>
          <p:cNvPr id="87" name="Google Shape;87;p29"/>
          <p:cNvSpPr txBox="1"/>
          <p:nvPr>
            <p:ph idx="14" type="body"/>
          </p:nvPr>
        </p:nvSpPr>
        <p:spPr>
          <a:xfrm>
            <a:off x="7920683" y="3114437"/>
            <a:ext cx="3264096" cy="775886"/>
          </a:xfrm>
          <a:prstGeom prst="rect">
            <a:avLst/>
          </a:prstGeom>
          <a:noFill/>
          <a:ln>
            <a:noFill/>
          </a:ln>
        </p:spPr>
        <p:txBody>
          <a:bodyPr anchorCtr="0" anchor="ctr" bIns="45700" lIns="91425" spcFirstLastPara="1" rIns="91425" wrap="square" tIns="45700">
            <a:normAutofit/>
          </a:bodyPr>
          <a:lstStyle>
            <a:lvl1pPr indent="-228600" lvl="0" marL="457200" algn="l">
              <a:lnSpc>
                <a:spcPct val="100000"/>
              </a:lnSpc>
              <a:spcBef>
                <a:spcPts val="0"/>
              </a:spcBef>
              <a:spcAft>
                <a:spcPts val="0"/>
              </a:spcAft>
              <a:buClr>
                <a:srgbClr val="5F5F5F"/>
              </a:buClr>
              <a:buSzPts val="1600"/>
              <a:buFont typeface="Nunito Sans"/>
              <a:buNone/>
              <a:defRPr sz="16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cxnSp>
        <p:nvCxnSpPr>
          <p:cNvPr id="88" name="Google Shape;88;p29"/>
          <p:cNvCxnSpPr/>
          <p:nvPr/>
        </p:nvCxnSpPr>
        <p:spPr>
          <a:xfrm>
            <a:off x="6947210" y="3834568"/>
            <a:ext cx="4348976" cy="0"/>
          </a:xfrm>
          <a:prstGeom prst="straightConnector1">
            <a:avLst/>
          </a:prstGeom>
          <a:noFill/>
          <a:ln cap="flat" cmpd="sng" w="19050">
            <a:solidFill>
              <a:srgbClr val="7D7D7D"/>
            </a:solidFill>
            <a:prstDash val="solid"/>
            <a:miter lim="800000"/>
            <a:headEnd len="sm" w="sm" type="none"/>
            <a:tailEnd len="sm" w="sm" type="none"/>
          </a:ln>
        </p:spPr>
      </p:cxnSp>
      <p:sp>
        <p:nvSpPr>
          <p:cNvPr id="89" name="Google Shape;89;p29"/>
          <p:cNvSpPr/>
          <p:nvPr>
            <p:ph idx="15" type="pic"/>
          </p:nvPr>
        </p:nvSpPr>
        <p:spPr>
          <a:xfrm>
            <a:off x="6556917" y="3100008"/>
            <a:ext cx="1187942" cy="1187943"/>
          </a:xfrm>
          <a:prstGeom prst="ellipse">
            <a:avLst/>
          </a:prstGeom>
          <a:noFill/>
          <a:ln>
            <a:noFill/>
          </a:ln>
        </p:spPr>
      </p:sp>
      <p:sp>
        <p:nvSpPr>
          <p:cNvPr id="90" name="Google Shape;90;p29"/>
          <p:cNvSpPr txBox="1"/>
          <p:nvPr/>
        </p:nvSpPr>
        <p:spPr>
          <a:xfrm>
            <a:off x="792382" y="514152"/>
            <a:ext cx="23307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100"/>
              <a:buFont typeface="Arial"/>
              <a:buNone/>
            </a:pPr>
            <a:r>
              <a:rPr b="1" i="0" lang="en-GB" sz="1200" u="none" cap="none" strike="noStrike">
                <a:solidFill>
                  <a:schemeClr val="accent2"/>
                </a:solidFill>
                <a:latin typeface="Nunito Sans"/>
                <a:ea typeface="Nunito Sans"/>
                <a:cs typeface="Nunito Sans"/>
                <a:sym typeface="Nunito Sans"/>
              </a:rPr>
              <a:t>P R E S E N T E R S</a:t>
            </a:r>
            <a:endParaRPr b="0" i="0" sz="1500" u="none" cap="none" strike="noStrike">
              <a:solidFill>
                <a:schemeClr val="accent2"/>
              </a:solidFill>
              <a:latin typeface="Arial"/>
              <a:ea typeface="Arial"/>
              <a:cs typeface="Arial"/>
              <a:sym typeface="Arial"/>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2 Grey">
  <p:cSld name="Text Only 2 Grey">
    <p:bg>
      <p:bgPr>
        <a:solidFill>
          <a:srgbClr val="D6D6D6"/>
        </a:solidFill>
      </p:bgPr>
    </p:bg>
    <p:spTree>
      <p:nvGrpSpPr>
        <p:cNvPr id="571" name="Shape 571"/>
        <p:cNvGrpSpPr/>
        <p:nvPr/>
      </p:nvGrpSpPr>
      <p:grpSpPr>
        <a:xfrm>
          <a:off x="0" y="0"/>
          <a:ext cx="0" cy="0"/>
          <a:chOff x="0" y="0"/>
          <a:chExt cx="0" cy="0"/>
        </a:xfrm>
      </p:grpSpPr>
      <p:sp>
        <p:nvSpPr>
          <p:cNvPr id="572" name="Google Shape;572;p9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73" name="Google Shape;573;p9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74" name="Google Shape;574;p94"/>
          <p:cNvSpPr txBox="1"/>
          <p:nvPr>
            <p:ph idx="2" type="body"/>
          </p:nvPr>
        </p:nvSpPr>
        <p:spPr>
          <a:xfrm>
            <a:off x="4868995" y="1643605"/>
            <a:ext cx="6867600" cy="43374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75" name="Google Shape;575;p94"/>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White">
  <p:cSld name="Text Only 3 White">
    <p:spTree>
      <p:nvGrpSpPr>
        <p:cNvPr id="576" name="Shape 576"/>
        <p:cNvGrpSpPr/>
        <p:nvPr/>
      </p:nvGrpSpPr>
      <p:grpSpPr>
        <a:xfrm>
          <a:off x="0" y="0"/>
          <a:ext cx="0" cy="0"/>
          <a:chOff x="0" y="0"/>
          <a:chExt cx="0" cy="0"/>
        </a:xfrm>
      </p:grpSpPr>
      <p:sp>
        <p:nvSpPr>
          <p:cNvPr id="577" name="Google Shape;577;p95"/>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78" name="Google Shape;578;p95"/>
          <p:cNvSpPr txBox="1"/>
          <p:nvPr>
            <p:ph idx="1" type="body"/>
          </p:nvPr>
        </p:nvSpPr>
        <p:spPr>
          <a:xfrm>
            <a:off x="781232" y="2882097"/>
            <a:ext cx="2864700" cy="3021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79" name="Google Shape;579;p95"/>
          <p:cNvSpPr txBox="1"/>
          <p:nvPr>
            <p:ph idx="2"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80" name="Google Shape;580;p95"/>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nly 3 Grey">
  <p:cSld name="Text Only 3 Grey">
    <p:bg>
      <p:bgPr>
        <a:solidFill>
          <a:srgbClr val="D6D6D6"/>
        </a:solidFill>
      </p:bgPr>
    </p:bg>
    <p:spTree>
      <p:nvGrpSpPr>
        <p:cNvPr id="581" name="Shape 581"/>
        <p:cNvGrpSpPr/>
        <p:nvPr/>
      </p:nvGrpSpPr>
      <p:grpSpPr>
        <a:xfrm>
          <a:off x="0" y="0"/>
          <a:ext cx="0" cy="0"/>
          <a:chOff x="0" y="0"/>
          <a:chExt cx="0" cy="0"/>
        </a:xfrm>
      </p:grpSpPr>
      <p:sp>
        <p:nvSpPr>
          <p:cNvPr id="582" name="Google Shape;582;p96"/>
          <p:cNvSpPr txBox="1"/>
          <p:nvPr>
            <p:ph type="title"/>
          </p:nvPr>
        </p:nvSpPr>
        <p:spPr>
          <a:xfrm>
            <a:off x="781231" y="1460930"/>
            <a:ext cx="10515600" cy="11112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83" name="Google Shape;583;p96"/>
          <p:cNvSpPr txBox="1"/>
          <p:nvPr>
            <p:ph idx="1" type="body"/>
          </p:nvPr>
        </p:nvSpPr>
        <p:spPr>
          <a:xfrm>
            <a:off x="781232" y="2882097"/>
            <a:ext cx="2864700" cy="3021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84" name="Google Shape;584;p96"/>
          <p:cNvSpPr txBox="1"/>
          <p:nvPr>
            <p:ph idx="2" type="body"/>
          </p:nvPr>
        </p:nvSpPr>
        <p:spPr>
          <a:xfrm>
            <a:off x="3993266" y="2882096"/>
            <a:ext cx="7303500" cy="30210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300"/>
              <a:buFont typeface="Nunito Sans"/>
              <a:buNone/>
              <a:defRPr sz="13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85" name="Google Shape;585;p96"/>
          <p:cNvSpPr txBox="1"/>
          <p:nvPr>
            <p:ph idx="3"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white">
  <p:cSld name="Phones and text white">
    <p:spTree>
      <p:nvGrpSpPr>
        <p:cNvPr id="586" name="Shape 586"/>
        <p:cNvGrpSpPr/>
        <p:nvPr/>
      </p:nvGrpSpPr>
      <p:grpSpPr>
        <a:xfrm>
          <a:off x="0" y="0"/>
          <a:ext cx="0" cy="0"/>
          <a:chOff x="0" y="0"/>
          <a:chExt cx="0" cy="0"/>
        </a:xfrm>
      </p:grpSpPr>
      <p:sp>
        <p:nvSpPr>
          <p:cNvPr id="587" name="Google Shape;587;p97"/>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588" name="Google Shape;588;p97"/>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589" name="Google Shape;589;p97"/>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590" name="Google Shape;590;p97"/>
          <p:cNvPicPr preferRelativeResize="0"/>
          <p:nvPr/>
        </p:nvPicPr>
        <p:blipFill rotWithShape="1">
          <a:blip r:embed="rId2">
            <a:alphaModFix/>
          </a:blip>
          <a:srcRect b="0" l="0" r="0" t="0"/>
          <a:stretch/>
        </p:blipFill>
        <p:spPr>
          <a:xfrm rot="-1110398">
            <a:off x="6027700" y="-75503"/>
            <a:ext cx="2426165" cy="5108473"/>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591" name="Google Shape;591;p97"/>
          <p:cNvSpPr/>
          <p:nvPr>
            <p:ph idx="3" type="pic"/>
          </p:nvPr>
        </p:nvSpPr>
        <p:spPr>
          <a:xfrm rot="-1110168">
            <a:off x="6120655" y="263088"/>
            <a:ext cx="2243258" cy="4429216"/>
          </a:xfrm>
          <a:prstGeom prst="rect">
            <a:avLst/>
          </a:prstGeom>
          <a:noFill/>
          <a:ln>
            <a:noFill/>
          </a:ln>
        </p:spPr>
      </p:sp>
      <p:pic>
        <p:nvPicPr>
          <p:cNvPr descr="Text&#10;&#10;Description automatically generated" id="592" name="Google Shape;592;p97"/>
          <p:cNvPicPr preferRelativeResize="0"/>
          <p:nvPr/>
        </p:nvPicPr>
        <p:blipFill rotWithShape="1">
          <a:blip r:embed="rId2">
            <a:alphaModFix/>
          </a:blip>
          <a:srcRect b="0" l="0" r="0" t="0"/>
          <a:stretch/>
        </p:blipFill>
        <p:spPr>
          <a:xfrm rot="-1110398">
            <a:off x="9356116" y="778278"/>
            <a:ext cx="2426165" cy="5108473"/>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593" name="Google Shape;593;p97"/>
          <p:cNvSpPr/>
          <p:nvPr>
            <p:ph idx="4" type="pic"/>
          </p:nvPr>
        </p:nvSpPr>
        <p:spPr>
          <a:xfrm rot="-1110168">
            <a:off x="9449071" y="1116869"/>
            <a:ext cx="2243258" cy="4429216"/>
          </a:xfrm>
          <a:prstGeom prst="rect">
            <a:avLst/>
          </a:prstGeom>
          <a:noFill/>
          <a:ln>
            <a:noFill/>
          </a:ln>
        </p:spPr>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s and text grey">
  <p:cSld name="Phones and text grey">
    <p:bg>
      <p:bgPr>
        <a:solidFill>
          <a:srgbClr val="D6D6D6"/>
        </a:solidFill>
      </p:bgPr>
    </p:bg>
    <p:spTree>
      <p:nvGrpSpPr>
        <p:cNvPr id="594" name="Shape 594"/>
        <p:cNvGrpSpPr/>
        <p:nvPr/>
      </p:nvGrpSpPr>
      <p:grpSpPr>
        <a:xfrm>
          <a:off x="0" y="0"/>
          <a:ext cx="0" cy="0"/>
          <a:chOff x="0" y="0"/>
          <a:chExt cx="0" cy="0"/>
        </a:xfrm>
      </p:grpSpPr>
      <p:sp>
        <p:nvSpPr>
          <p:cNvPr id="595" name="Google Shape;595;p98"/>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2pPr>
            <a:lvl3pPr lvl="2"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3pPr>
            <a:lvl4pPr lvl="3"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4pPr>
            <a:lvl5pPr lvl="4"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5pPr>
            <a:lvl6pPr lvl="5"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6pPr>
            <a:lvl7pPr lvl="6"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7pPr>
            <a:lvl8pPr lvl="7"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8pPr>
            <a:lvl9pPr lvl="8" algn="l">
              <a:lnSpc>
                <a:spcPct val="100000"/>
              </a:lnSpc>
              <a:spcBef>
                <a:spcPts val="0"/>
              </a:spcBef>
              <a:spcAft>
                <a:spcPts val="0"/>
              </a:spcAft>
              <a:buClr>
                <a:srgbClr val="5F5F5F"/>
              </a:buClr>
              <a:buSzPts val="1400"/>
              <a:buFont typeface="Nunito Sans"/>
              <a:buNone/>
              <a:defRPr b="1">
                <a:solidFill>
                  <a:srgbClr val="5F5F5F"/>
                </a:solidFill>
                <a:latin typeface="Nunito Sans"/>
                <a:ea typeface="Nunito Sans"/>
                <a:cs typeface="Nunito Sans"/>
                <a:sym typeface="Nunito Sans"/>
              </a:defRPr>
            </a:lvl9pPr>
          </a:lstStyle>
          <a:p/>
        </p:txBody>
      </p:sp>
      <p:sp>
        <p:nvSpPr>
          <p:cNvPr id="596" name="Google Shape;596;p98"/>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597" name="Google Shape;597;p98"/>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pic>
        <p:nvPicPr>
          <p:cNvPr descr="Text&#10;&#10;Description automatically generated" id="598" name="Google Shape;598;p98"/>
          <p:cNvPicPr preferRelativeResize="0"/>
          <p:nvPr/>
        </p:nvPicPr>
        <p:blipFill rotWithShape="1">
          <a:blip r:embed="rId2">
            <a:alphaModFix/>
          </a:blip>
          <a:srcRect b="0" l="0" r="0" t="0"/>
          <a:stretch/>
        </p:blipFill>
        <p:spPr>
          <a:xfrm rot="-1110398">
            <a:off x="6027700" y="-75503"/>
            <a:ext cx="2426165" cy="5108473"/>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599" name="Google Shape;599;p98"/>
          <p:cNvSpPr/>
          <p:nvPr>
            <p:ph idx="3" type="pic"/>
          </p:nvPr>
        </p:nvSpPr>
        <p:spPr>
          <a:xfrm rot="-1110168">
            <a:off x="6120655" y="263088"/>
            <a:ext cx="2243258" cy="4429216"/>
          </a:xfrm>
          <a:prstGeom prst="rect">
            <a:avLst/>
          </a:prstGeom>
          <a:noFill/>
          <a:ln>
            <a:noFill/>
          </a:ln>
        </p:spPr>
      </p:sp>
      <p:pic>
        <p:nvPicPr>
          <p:cNvPr descr="Text&#10;&#10;Description automatically generated" id="600" name="Google Shape;600;p98"/>
          <p:cNvPicPr preferRelativeResize="0"/>
          <p:nvPr/>
        </p:nvPicPr>
        <p:blipFill rotWithShape="1">
          <a:blip r:embed="rId2">
            <a:alphaModFix/>
          </a:blip>
          <a:srcRect b="0" l="0" r="0" t="0"/>
          <a:stretch/>
        </p:blipFill>
        <p:spPr>
          <a:xfrm rot="-1110398">
            <a:off x="9356116" y="778278"/>
            <a:ext cx="2426165" cy="5108473"/>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601" name="Google Shape;601;p98"/>
          <p:cNvSpPr/>
          <p:nvPr>
            <p:ph idx="4" type="pic"/>
          </p:nvPr>
        </p:nvSpPr>
        <p:spPr>
          <a:xfrm rot="-1110168">
            <a:off x="9449071" y="1116869"/>
            <a:ext cx="2243258" cy="4429216"/>
          </a:xfrm>
          <a:prstGeom prst="rect">
            <a:avLst/>
          </a:prstGeom>
          <a:noFill/>
          <a:ln>
            <a:noFill/>
          </a:ln>
        </p:spPr>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white">
  <p:cSld name="Phone and text white">
    <p:bg>
      <p:bgPr>
        <a:solidFill>
          <a:schemeClr val="lt1"/>
        </a:solidFill>
      </p:bgPr>
    </p:bg>
    <p:spTree>
      <p:nvGrpSpPr>
        <p:cNvPr id="602" name="Shape 602"/>
        <p:cNvGrpSpPr/>
        <p:nvPr/>
      </p:nvGrpSpPr>
      <p:grpSpPr>
        <a:xfrm>
          <a:off x="0" y="0"/>
          <a:ext cx="0" cy="0"/>
          <a:chOff x="0" y="0"/>
          <a:chExt cx="0" cy="0"/>
        </a:xfrm>
      </p:grpSpPr>
      <p:sp>
        <p:nvSpPr>
          <p:cNvPr id="603" name="Google Shape;603;p99"/>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04" name="Google Shape;604;p99"/>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05" name="Google Shape;605;p99"/>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606" name="Google Shape;606;p99"/>
          <p:cNvPicPr preferRelativeResize="0"/>
          <p:nvPr/>
        </p:nvPicPr>
        <p:blipFill rotWithShape="1">
          <a:blip r:embed="rId2">
            <a:alphaModFix/>
          </a:blip>
          <a:srcRect b="0" l="0" r="0" t="0"/>
          <a:stretch/>
        </p:blipFill>
        <p:spPr>
          <a:xfrm>
            <a:off x="5834837" y="525303"/>
            <a:ext cx="3261000" cy="6866400"/>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607" name="Google Shape;607;p99"/>
          <p:cNvSpPr/>
          <p:nvPr>
            <p:ph idx="3" type="pic"/>
          </p:nvPr>
        </p:nvSpPr>
        <p:spPr>
          <a:xfrm>
            <a:off x="5927829" y="863822"/>
            <a:ext cx="3015000" cy="5994300"/>
          </a:xfrm>
          <a:prstGeom prst="rect">
            <a:avLst/>
          </a:prstGeom>
          <a:noFill/>
          <a:ln>
            <a:noFill/>
          </a:ln>
        </p:spPr>
      </p:sp>
      <p:sp>
        <p:nvSpPr>
          <p:cNvPr id="608" name="Google Shape;608;p99"/>
          <p:cNvSpPr/>
          <p:nvPr>
            <p:ph idx="4" type="pic"/>
          </p:nvPr>
        </p:nvSpPr>
        <p:spPr>
          <a:xfrm>
            <a:off x="7876032" y="1987296"/>
            <a:ext cx="3412800" cy="2109300"/>
          </a:xfrm>
          <a:prstGeom prst="roundRect">
            <a:avLst>
              <a:gd fmla="val 6667" name="adj"/>
            </a:avLst>
          </a:prstGeom>
          <a:noFill/>
          <a:ln>
            <a:noFill/>
          </a:ln>
          <a:effectLst>
            <a:outerShdw blurRad="202878" rotWithShape="0" algn="tr" dir="8760000" dist="38099">
              <a:srgbClr val="000000">
                <a:alpha val="30588"/>
              </a:srgbClr>
            </a:outerShdw>
          </a:effectLst>
        </p:spPr>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ne and text grey">
  <p:cSld name="Phone and text grey">
    <p:bg>
      <p:bgPr>
        <a:solidFill>
          <a:srgbClr val="D6D6D6"/>
        </a:solidFill>
      </p:bgPr>
    </p:bg>
    <p:spTree>
      <p:nvGrpSpPr>
        <p:cNvPr id="609" name="Shape 609"/>
        <p:cNvGrpSpPr/>
        <p:nvPr/>
      </p:nvGrpSpPr>
      <p:grpSpPr>
        <a:xfrm>
          <a:off x="0" y="0"/>
          <a:ext cx="0" cy="0"/>
          <a:chOff x="0" y="0"/>
          <a:chExt cx="0" cy="0"/>
        </a:xfrm>
      </p:grpSpPr>
      <p:sp>
        <p:nvSpPr>
          <p:cNvPr id="610" name="Google Shape;610;p100"/>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11" name="Google Shape;611;p100"/>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12" name="Google Shape;612;p100"/>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pic>
        <p:nvPicPr>
          <p:cNvPr descr="Text&#10;&#10;Description automatically generated" id="613" name="Google Shape;613;p100"/>
          <p:cNvPicPr preferRelativeResize="0"/>
          <p:nvPr/>
        </p:nvPicPr>
        <p:blipFill rotWithShape="1">
          <a:blip r:embed="rId2">
            <a:alphaModFix/>
          </a:blip>
          <a:srcRect b="0" l="0" r="0" t="0"/>
          <a:stretch/>
        </p:blipFill>
        <p:spPr>
          <a:xfrm>
            <a:off x="5834837" y="525303"/>
            <a:ext cx="3261000" cy="6866400"/>
          </a:xfrm>
          <a:prstGeom prst="roundRect">
            <a:avLst>
              <a:gd fmla="val 11139" name="adj"/>
            </a:avLst>
          </a:prstGeom>
          <a:noFill/>
          <a:ln>
            <a:noFill/>
          </a:ln>
          <a:effectLst>
            <a:outerShdw blurRad="154120" rotWithShape="0" algn="tr" dir="6060000" dist="38100">
              <a:srgbClr val="000000">
                <a:alpha val="27450"/>
              </a:srgbClr>
            </a:outerShdw>
          </a:effectLst>
        </p:spPr>
      </p:pic>
      <p:sp>
        <p:nvSpPr>
          <p:cNvPr id="614" name="Google Shape;614;p100"/>
          <p:cNvSpPr/>
          <p:nvPr>
            <p:ph idx="3" type="pic"/>
          </p:nvPr>
        </p:nvSpPr>
        <p:spPr>
          <a:xfrm>
            <a:off x="5927829" y="863822"/>
            <a:ext cx="3015000" cy="5994300"/>
          </a:xfrm>
          <a:prstGeom prst="rect">
            <a:avLst/>
          </a:prstGeom>
          <a:noFill/>
          <a:ln>
            <a:noFill/>
          </a:ln>
        </p:spPr>
      </p:sp>
      <p:sp>
        <p:nvSpPr>
          <p:cNvPr id="615" name="Google Shape;615;p100"/>
          <p:cNvSpPr/>
          <p:nvPr>
            <p:ph idx="4" type="pic"/>
          </p:nvPr>
        </p:nvSpPr>
        <p:spPr>
          <a:xfrm>
            <a:off x="7876032" y="1987296"/>
            <a:ext cx="3412800" cy="2109300"/>
          </a:xfrm>
          <a:prstGeom prst="roundRect">
            <a:avLst>
              <a:gd fmla="val 6667" name="adj"/>
            </a:avLst>
          </a:prstGeom>
          <a:noFill/>
          <a:ln>
            <a:noFill/>
          </a:ln>
          <a:effectLst>
            <a:outerShdw blurRad="202878" rotWithShape="0" algn="tr" dir="8760000" dist="38099">
              <a:srgbClr val="000000">
                <a:alpha val="30588"/>
              </a:srgbClr>
            </a:outerShdw>
          </a:effectLst>
        </p:spPr>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1">
  <p:cSld name="Ipad and text 1">
    <p:bg>
      <p:bgPr>
        <a:solidFill>
          <a:schemeClr val="lt1"/>
        </a:solidFill>
      </p:bgPr>
    </p:bg>
    <p:spTree>
      <p:nvGrpSpPr>
        <p:cNvPr id="616" name="Shape 616"/>
        <p:cNvGrpSpPr/>
        <p:nvPr/>
      </p:nvGrpSpPr>
      <p:grpSpPr>
        <a:xfrm>
          <a:off x="0" y="0"/>
          <a:ext cx="0" cy="0"/>
          <a:chOff x="0" y="0"/>
          <a:chExt cx="0" cy="0"/>
        </a:xfrm>
      </p:grpSpPr>
      <p:pic>
        <p:nvPicPr>
          <p:cNvPr descr="Shape&#10;&#10;Description automatically generated" id="617" name="Google Shape;617;p101"/>
          <p:cNvPicPr preferRelativeResize="0"/>
          <p:nvPr/>
        </p:nvPicPr>
        <p:blipFill rotWithShape="1">
          <a:blip r:embed="rId2">
            <a:alphaModFix/>
          </a:blip>
          <a:srcRect b="0" l="0" r="0" t="0"/>
          <a:stretch/>
        </p:blipFill>
        <p:spPr>
          <a:xfrm rot="10800000">
            <a:off x="4949951" y="1511068"/>
            <a:ext cx="7586995" cy="5755364"/>
          </a:xfrm>
          <a:prstGeom prst="rect">
            <a:avLst/>
          </a:prstGeom>
          <a:noFill/>
          <a:ln>
            <a:noFill/>
          </a:ln>
          <a:effectLst>
            <a:outerShdw blurRad="48030" rotWithShape="0" algn="t" dir="7980000" dist="38100">
              <a:srgbClr val="000000">
                <a:alpha val="12549"/>
              </a:srgbClr>
            </a:outerShdw>
          </a:effectLst>
        </p:spPr>
      </p:pic>
      <p:sp>
        <p:nvSpPr>
          <p:cNvPr id="618" name="Google Shape;618;p101"/>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19" name="Google Shape;619;p101"/>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20" name="Google Shape;620;p101"/>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621" name="Google Shape;621;p101"/>
          <p:cNvSpPr/>
          <p:nvPr>
            <p:ph idx="3" type="pic"/>
          </p:nvPr>
        </p:nvSpPr>
        <p:spPr>
          <a:xfrm>
            <a:off x="5449824" y="1877568"/>
            <a:ext cx="6742200" cy="4983000"/>
          </a:xfrm>
          <a:prstGeom prst="roundRect">
            <a:avLst>
              <a:gd fmla="val 1734" name="adj"/>
            </a:avLst>
          </a:prstGeom>
          <a:no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2">
  <p:cSld name="Ipad and text 2">
    <p:bg>
      <p:bgPr>
        <a:solidFill>
          <a:srgbClr val="D6D6D6"/>
        </a:solidFill>
      </p:bgPr>
    </p:bg>
    <p:spTree>
      <p:nvGrpSpPr>
        <p:cNvPr id="622" name="Shape 622"/>
        <p:cNvGrpSpPr/>
        <p:nvPr/>
      </p:nvGrpSpPr>
      <p:grpSpPr>
        <a:xfrm>
          <a:off x="0" y="0"/>
          <a:ext cx="0" cy="0"/>
          <a:chOff x="0" y="0"/>
          <a:chExt cx="0" cy="0"/>
        </a:xfrm>
      </p:grpSpPr>
      <p:pic>
        <p:nvPicPr>
          <p:cNvPr descr="Shape&#10;&#10;Description automatically generated" id="623" name="Google Shape;623;p102"/>
          <p:cNvPicPr preferRelativeResize="0"/>
          <p:nvPr/>
        </p:nvPicPr>
        <p:blipFill rotWithShape="1">
          <a:blip r:embed="rId2">
            <a:alphaModFix/>
          </a:blip>
          <a:srcRect b="0" l="0" r="0" t="0"/>
          <a:stretch/>
        </p:blipFill>
        <p:spPr>
          <a:xfrm rot="10800000">
            <a:off x="4949951" y="1511068"/>
            <a:ext cx="7586995" cy="5755364"/>
          </a:xfrm>
          <a:prstGeom prst="rect">
            <a:avLst/>
          </a:prstGeom>
          <a:noFill/>
          <a:ln>
            <a:noFill/>
          </a:ln>
          <a:effectLst>
            <a:outerShdw blurRad="48030" rotWithShape="0" algn="t" dir="7980000" dist="38100">
              <a:srgbClr val="000000">
                <a:alpha val="12549"/>
              </a:srgbClr>
            </a:outerShdw>
          </a:effectLst>
        </p:spPr>
      </p:pic>
      <p:sp>
        <p:nvSpPr>
          <p:cNvPr id="624" name="Google Shape;624;p102"/>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25" name="Google Shape;625;p102"/>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26" name="Google Shape;626;p102"/>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627" name="Google Shape;627;p102"/>
          <p:cNvSpPr/>
          <p:nvPr>
            <p:ph idx="3" type="pic"/>
          </p:nvPr>
        </p:nvSpPr>
        <p:spPr>
          <a:xfrm>
            <a:off x="5449824" y="1877568"/>
            <a:ext cx="6742200" cy="4983000"/>
          </a:xfrm>
          <a:prstGeom prst="roundRect">
            <a:avLst>
              <a:gd fmla="val 1734" name="adj"/>
            </a:avLst>
          </a:prstGeom>
          <a:noFill/>
          <a:ln>
            <a:noFill/>
          </a:ln>
        </p:spPr>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3">
  <p:cSld name="Ipad and text 3">
    <p:bg>
      <p:bgPr>
        <a:solidFill>
          <a:schemeClr val="lt1"/>
        </a:solidFill>
      </p:bgPr>
    </p:bg>
    <p:spTree>
      <p:nvGrpSpPr>
        <p:cNvPr id="628" name="Shape 628"/>
        <p:cNvGrpSpPr/>
        <p:nvPr/>
      </p:nvGrpSpPr>
      <p:grpSpPr>
        <a:xfrm>
          <a:off x="0" y="0"/>
          <a:ext cx="0" cy="0"/>
          <a:chOff x="0" y="0"/>
          <a:chExt cx="0" cy="0"/>
        </a:xfrm>
      </p:grpSpPr>
      <p:pic>
        <p:nvPicPr>
          <p:cNvPr descr="Shape&#10;&#10;Description automatically generated" id="629" name="Google Shape;629;p103"/>
          <p:cNvPicPr preferRelativeResize="0"/>
          <p:nvPr/>
        </p:nvPicPr>
        <p:blipFill rotWithShape="1">
          <a:blip r:embed="rId2">
            <a:alphaModFix/>
          </a:blip>
          <a:srcRect b="0" l="0" r="0" t="0"/>
          <a:stretch/>
        </p:blipFill>
        <p:spPr>
          <a:xfrm rot="-5400000">
            <a:off x="5407749" y="1140405"/>
            <a:ext cx="6913828" cy="5244713"/>
          </a:xfrm>
          <a:prstGeom prst="rect">
            <a:avLst/>
          </a:prstGeom>
          <a:noFill/>
          <a:ln>
            <a:noFill/>
          </a:ln>
          <a:effectLst>
            <a:outerShdw blurRad="48030" rotWithShape="0" algn="t" dir="7980000" dist="38100">
              <a:srgbClr val="000000">
                <a:alpha val="12549"/>
              </a:srgbClr>
            </a:outerShdw>
          </a:effectLst>
        </p:spPr>
      </p:pic>
      <p:sp>
        <p:nvSpPr>
          <p:cNvPr id="630" name="Google Shape;630;p103"/>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31" name="Google Shape;631;p103"/>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32" name="Google Shape;632;p103"/>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633" name="Google Shape;633;p103"/>
          <p:cNvSpPr/>
          <p:nvPr>
            <p:ph idx="3" type="pic"/>
          </p:nvPr>
        </p:nvSpPr>
        <p:spPr>
          <a:xfrm rot="5400000">
            <a:off x="5811425" y="1557085"/>
            <a:ext cx="6144000" cy="4541100"/>
          </a:xfrm>
          <a:prstGeom prst="roundRect">
            <a:avLst>
              <a:gd fmla="val 1734" name="adj"/>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ultipoint Slide White">
  <p:cSld name="Multipoint Slide White">
    <p:spTree>
      <p:nvGrpSpPr>
        <p:cNvPr id="91" name="Shape 91"/>
        <p:cNvGrpSpPr/>
        <p:nvPr/>
      </p:nvGrpSpPr>
      <p:grpSpPr>
        <a:xfrm>
          <a:off x="0" y="0"/>
          <a:ext cx="0" cy="0"/>
          <a:chOff x="0" y="0"/>
          <a:chExt cx="0" cy="0"/>
        </a:xfrm>
      </p:grpSpPr>
      <p:sp>
        <p:nvSpPr>
          <p:cNvPr id="92" name="Google Shape;92;p30"/>
          <p:cNvSpPr/>
          <p:nvPr/>
        </p:nvSpPr>
        <p:spPr>
          <a:xfrm flipH="1" rot="10800000">
            <a:off x="6288325" y="1752389"/>
            <a:ext cx="2280920" cy="3746537"/>
          </a:xfrm>
          <a:prstGeom prst="snip1Rect">
            <a:avLst>
              <a:gd fmla="val 22012" name="adj"/>
            </a:avLst>
          </a:prstGeom>
          <a:solidFill>
            <a:srgbClr val="D6D6D6"/>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3" name="Google Shape;93;p30"/>
          <p:cNvSpPr/>
          <p:nvPr/>
        </p:nvSpPr>
        <p:spPr>
          <a:xfrm flipH="1" rot="10800000">
            <a:off x="9003930" y="1752389"/>
            <a:ext cx="2280920" cy="3746537"/>
          </a:xfrm>
          <a:prstGeom prst="snip1Rect">
            <a:avLst>
              <a:gd fmla="val 22012" name="adj"/>
            </a:avLst>
          </a:prstGeom>
          <a:solidFill>
            <a:srgbClr val="D6D6D6"/>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4" name="Google Shape;94;p30"/>
          <p:cNvSpPr/>
          <p:nvPr>
            <p:ph idx="2" type="pic"/>
          </p:nvPr>
        </p:nvSpPr>
        <p:spPr>
          <a:xfrm>
            <a:off x="6927207" y="1989802"/>
            <a:ext cx="1003156" cy="1003157"/>
          </a:xfrm>
          <a:prstGeom prst="ellipse">
            <a:avLst/>
          </a:prstGeom>
          <a:noFill/>
          <a:ln>
            <a:noFill/>
          </a:ln>
        </p:spPr>
      </p:sp>
      <p:sp>
        <p:nvSpPr>
          <p:cNvPr id="95" name="Google Shape;95;p30"/>
          <p:cNvSpPr/>
          <p:nvPr>
            <p:ph idx="3" type="pic"/>
          </p:nvPr>
        </p:nvSpPr>
        <p:spPr>
          <a:xfrm>
            <a:off x="9642812" y="1989802"/>
            <a:ext cx="1003156" cy="1003157"/>
          </a:xfrm>
          <a:prstGeom prst="ellipse">
            <a:avLst/>
          </a:prstGeom>
          <a:noFill/>
          <a:ln>
            <a:noFill/>
          </a:ln>
        </p:spPr>
      </p:sp>
      <p:sp>
        <p:nvSpPr>
          <p:cNvPr id="96" name="Google Shape;96;p30"/>
          <p:cNvSpPr txBox="1"/>
          <p:nvPr>
            <p:ph idx="1" type="body"/>
          </p:nvPr>
        </p:nvSpPr>
        <p:spPr>
          <a:xfrm>
            <a:off x="6445726"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97" name="Google Shape;97;p30"/>
          <p:cNvSpPr txBox="1"/>
          <p:nvPr>
            <p:ph idx="4" type="body"/>
          </p:nvPr>
        </p:nvSpPr>
        <p:spPr>
          <a:xfrm>
            <a:off x="9155278"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98" name="Google Shape;98;p30"/>
          <p:cNvSpPr txBox="1"/>
          <p:nvPr>
            <p:ph idx="5" type="body"/>
          </p:nvPr>
        </p:nvSpPr>
        <p:spPr>
          <a:xfrm>
            <a:off x="6445726"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99" name="Google Shape;99;p30"/>
          <p:cNvSpPr txBox="1"/>
          <p:nvPr>
            <p:ph idx="6" type="body"/>
          </p:nvPr>
        </p:nvSpPr>
        <p:spPr>
          <a:xfrm>
            <a:off x="9155277"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100" name="Google Shape;100;p30"/>
          <p:cNvSpPr txBox="1"/>
          <p:nvPr>
            <p:ph idx="7" type="body"/>
          </p:nvPr>
        </p:nvSpPr>
        <p:spPr>
          <a:xfrm>
            <a:off x="522361" y="598922"/>
            <a:ext cx="105228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5F5F5F"/>
              </a:buClr>
              <a:buSzPts val="3200"/>
              <a:buFont typeface="Nunito Sans"/>
              <a:buNone/>
              <a:defRPr b="1" i="0" sz="3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101" name="Google Shape;101;p30"/>
          <p:cNvSpPr/>
          <p:nvPr/>
        </p:nvSpPr>
        <p:spPr>
          <a:xfrm flipH="1" rot="10800000">
            <a:off x="907150" y="1752389"/>
            <a:ext cx="2280920" cy="3746537"/>
          </a:xfrm>
          <a:prstGeom prst="snip1Rect">
            <a:avLst>
              <a:gd fmla="val 22012" name="adj"/>
            </a:avLst>
          </a:prstGeom>
          <a:solidFill>
            <a:srgbClr val="D6D6D6"/>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2" name="Google Shape;102;p30"/>
          <p:cNvSpPr/>
          <p:nvPr/>
        </p:nvSpPr>
        <p:spPr>
          <a:xfrm flipH="1" rot="10800000">
            <a:off x="3622755" y="1752389"/>
            <a:ext cx="2280920" cy="3746537"/>
          </a:xfrm>
          <a:prstGeom prst="snip1Rect">
            <a:avLst>
              <a:gd fmla="val 22012" name="adj"/>
            </a:avLst>
          </a:prstGeom>
          <a:solidFill>
            <a:srgbClr val="D6D6D6"/>
          </a:solidFill>
          <a:ln>
            <a:noFill/>
          </a:ln>
          <a:effectLst>
            <a:outerShdw blurRad="139700" rotWithShape="0" algn="tl" dir="2700000" dist="38100">
              <a:srgbClr val="000000">
                <a:alpha val="8235"/>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3" name="Google Shape;103;p30"/>
          <p:cNvSpPr/>
          <p:nvPr>
            <p:ph idx="8" type="pic"/>
          </p:nvPr>
        </p:nvSpPr>
        <p:spPr>
          <a:xfrm>
            <a:off x="1546032" y="1989802"/>
            <a:ext cx="1003156" cy="1003157"/>
          </a:xfrm>
          <a:prstGeom prst="ellipse">
            <a:avLst/>
          </a:prstGeom>
          <a:noFill/>
          <a:ln>
            <a:noFill/>
          </a:ln>
        </p:spPr>
      </p:sp>
      <p:sp>
        <p:nvSpPr>
          <p:cNvPr id="104" name="Google Shape;104;p30"/>
          <p:cNvSpPr/>
          <p:nvPr>
            <p:ph idx="9" type="pic"/>
          </p:nvPr>
        </p:nvSpPr>
        <p:spPr>
          <a:xfrm>
            <a:off x="4261637" y="1989802"/>
            <a:ext cx="1003156" cy="1003157"/>
          </a:xfrm>
          <a:prstGeom prst="ellipse">
            <a:avLst/>
          </a:prstGeom>
          <a:noFill/>
          <a:ln>
            <a:noFill/>
          </a:ln>
        </p:spPr>
      </p:sp>
      <p:sp>
        <p:nvSpPr>
          <p:cNvPr id="105" name="Google Shape;105;p30"/>
          <p:cNvSpPr txBox="1"/>
          <p:nvPr>
            <p:ph idx="13" type="body"/>
          </p:nvPr>
        </p:nvSpPr>
        <p:spPr>
          <a:xfrm>
            <a:off x="1064551"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06" name="Google Shape;106;p30"/>
          <p:cNvSpPr txBox="1"/>
          <p:nvPr>
            <p:ph idx="14" type="body"/>
          </p:nvPr>
        </p:nvSpPr>
        <p:spPr>
          <a:xfrm>
            <a:off x="3774103" y="3764481"/>
            <a:ext cx="1966119" cy="1468114"/>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rgbClr val="5F5F5F"/>
              </a:buClr>
              <a:buSzPts val="1400"/>
              <a:buFont typeface="Nunito Sans"/>
              <a:buNone/>
              <a:defRPr i="0" sz="14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107" name="Google Shape;107;p30"/>
          <p:cNvSpPr txBox="1"/>
          <p:nvPr>
            <p:ph idx="15" type="body"/>
          </p:nvPr>
        </p:nvSpPr>
        <p:spPr>
          <a:xfrm>
            <a:off x="1064551"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
        <p:nvSpPr>
          <p:cNvPr id="108" name="Google Shape;108;p30"/>
          <p:cNvSpPr txBox="1"/>
          <p:nvPr>
            <p:ph idx="16" type="body"/>
          </p:nvPr>
        </p:nvSpPr>
        <p:spPr>
          <a:xfrm>
            <a:off x="3774102" y="3199882"/>
            <a:ext cx="1966119" cy="486735"/>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5F5F5F"/>
              </a:buClr>
              <a:buSzPts val="1200"/>
              <a:buFont typeface="Nunito Sans"/>
              <a:buNone/>
              <a:defRPr b="1" i="0" sz="12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b="1" sz="1000">
                <a:solidFill>
                  <a:srgbClr val="5F5F5F"/>
                </a:solidFill>
                <a:latin typeface="Nunito Sans"/>
                <a:ea typeface="Nunito Sans"/>
                <a:cs typeface="Nunito Sans"/>
                <a:sym typeface="Nunito Sans"/>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4">
  <p:cSld name="Ipad and text 4">
    <p:bg>
      <p:bgPr>
        <a:solidFill>
          <a:srgbClr val="D6D6D6"/>
        </a:solidFill>
      </p:bgPr>
    </p:bg>
    <p:spTree>
      <p:nvGrpSpPr>
        <p:cNvPr id="634" name="Shape 634"/>
        <p:cNvGrpSpPr/>
        <p:nvPr/>
      </p:nvGrpSpPr>
      <p:grpSpPr>
        <a:xfrm>
          <a:off x="0" y="0"/>
          <a:ext cx="0" cy="0"/>
          <a:chOff x="0" y="0"/>
          <a:chExt cx="0" cy="0"/>
        </a:xfrm>
      </p:grpSpPr>
      <p:pic>
        <p:nvPicPr>
          <p:cNvPr descr="Shape&#10;&#10;Description automatically generated" id="635" name="Google Shape;635;p104"/>
          <p:cNvPicPr preferRelativeResize="0"/>
          <p:nvPr/>
        </p:nvPicPr>
        <p:blipFill rotWithShape="1">
          <a:blip r:embed="rId2">
            <a:alphaModFix/>
          </a:blip>
          <a:srcRect b="0" l="0" r="0" t="0"/>
          <a:stretch/>
        </p:blipFill>
        <p:spPr>
          <a:xfrm rot="-5400000">
            <a:off x="5407749" y="1140405"/>
            <a:ext cx="6913828" cy="5244713"/>
          </a:xfrm>
          <a:prstGeom prst="rect">
            <a:avLst/>
          </a:prstGeom>
          <a:noFill/>
          <a:ln>
            <a:noFill/>
          </a:ln>
          <a:effectLst>
            <a:outerShdw blurRad="48030" rotWithShape="0" algn="t" dir="7980000" dist="38100">
              <a:srgbClr val="000000">
                <a:alpha val="12549"/>
              </a:srgbClr>
            </a:outerShdw>
          </a:effectLst>
        </p:spPr>
      </p:pic>
      <p:sp>
        <p:nvSpPr>
          <p:cNvPr id="636" name="Google Shape;636;p104"/>
          <p:cNvSpPr txBox="1"/>
          <p:nvPr>
            <p:ph type="title"/>
          </p:nvPr>
        </p:nvSpPr>
        <p:spPr>
          <a:xfrm>
            <a:off x="781232" y="1643605"/>
            <a:ext cx="37677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37" name="Google Shape;637;p104"/>
          <p:cNvSpPr txBox="1"/>
          <p:nvPr>
            <p:ph idx="1" type="body"/>
          </p:nvPr>
        </p:nvSpPr>
        <p:spPr>
          <a:xfrm>
            <a:off x="781232" y="3406460"/>
            <a:ext cx="37677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38" name="Google Shape;638;p104"/>
          <p:cNvSpPr txBox="1"/>
          <p:nvPr>
            <p:ph idx="2" type="body"/>
          </p:nvPr>
        </p:nvSpPr>
        <p:spPr>
          <a:xfrm>
            <a:off x="781232" y="525303"/>
            <a:ext cx="37677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
        <p:nvSpPr>
          <p:cNvPr id="639" name="Google Shape;639;p104"/>
          <p:cNvSpPr/>
          <p:nvPr>
            <p:ph idx="3" type="pic"/>
          </p:nvPr>
        </p:nvSpPr>
        <p:spPr>
          <a:xfrm rot="5400000">
            <a:off x="5811425" y="1557085"/>
            <a:ext cx="6144000" cy="4541100"/>
          </a:xfrm>
          <a:prstGeom prst="roundRect">
            <a:avLst>
              <a:gd fmla="val 1734" name="adj"/>
            </a:avLst>
          </a:prstGeom>
          <a:noFill/>
          <a:ln>
            <a:noFill/>
          </a:ln>
        </p:spPr>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5">
  <p:cSld name="Ipad and text 5">
    <p:bg>
      <p:bgPr>
        <a:solidFill>
          <a:schemeClr val="lt1"/>
        </a:solidFill>
      </p:bgPr>
    </p:bg>
    <p:spTree>
      <p:nvGrpSpPr>
        <p:cNvPr id="640" name="Shape 640"/>
        <p:cNvGrpSpPr/>
        <p:nvPr/>
      </p:nvGrpSpPr>
      <p:grpSpPr>
        <a:xfrm>
          <a:off x="0" y="0"/>
          <a:ext cx="0" cy="0"/>
          <a:chOff x="0" y="0"/>
          <a:chExt cx="0" cy="0"/>
        </a:xfrm>
      </p:grpSpPr>
      <p:pic>
        <p:nvPicPr>
          <p:cNvPr descr="Shape&#10;&#10;Description automatically generated" id="641" name="Google Shape;641;p105"/>
          <p:cNvPicPr preferRelativeResize="0"/>
          <p:nvPr/>
        </p:nvPicPr>
        <p:blipFill rotWithShape="1">
          <a:blip r:embed="rId2">
            <a:alphaModFix/>
          </a:blip>
          <a:srcRect b="0" l="0" r="0" t="0"/>
          <a:stretch/>
        </p:blipFill>
        <p:spPr>
          <a:xfrm rot="-4675996">
            <a:off x="4135829" y="1434884"/>
            <a:ext cx="7074512" cy="5149610"/>
          </a:xfrm>
          <a:prstGeom prst="rect">
            <a:avLst/>
          </a:prstGeom>
          <a:noFill/>
          <a:ln>
            <a:noFill/>
          </a:ln>
          <a:effectLst>
            <a:outerShdw blurRad="48030" rotWithShape="0" algn="t" dir="7980000" dist="38100">
              <a:srgbClr val="000000">
                <a:alpha val="12549"/>
              </a:srgbClr>
            </a:outerShdw>
          </a:effectLst>
        </p:spPr>
      </p:pic>
      <p:sp>
        <p:nvSpPr>
          <p:cNvPr id="642" name="Google Shape;642;p105"/>
          <p:cNvSpPr/>
          <p:nvPr>
            <p:ph idx="2" type="pic"/>
          </p:nvPr>
        </p:nvSpPr>
        <p:spPr>
          <a:xfrm rot="723917">
            <a:off x="5469783" y="924689"/>
            <a:ext cx="4440592" cy="6340477"/>
          </a:xfrm>
          <a:prstGeom prst="roundRect">
            <a:avLst>
              <a:gd fmla="val 1734" name="adj"/>
            </a:avLst>
          </a:prstGeom>
          <a:noFill/>
          <a:ln>
            <a:noFill/>
          </a:ln>
        </p:spPr>
      </p:sp>
      <p:sp>
        <p:nvSpPr>
          <p:cNvPr id="643" name="Google Shape;643;p105"/>
          <p:cNvSpPr/>
          <p:nvPr>
            <p:ph idx="3" type="pic"/>
          </p:nvPr>
        </p:nvSpPr>
        <p:spPr>
          <a:xfrm>
            <a:off x="1554584" y="1719071"/>
            <a:ext cx="4314900" cy="2853000"/>
          </a:xfrm>
          <a:prstGeom prst="roundRect">
            <a:avLst>
              <a:gd fmla="val 6667" name="adj"/>
            </a:avLst>
          </a:prstGeom>
          <a:noFill/>
          <a:ln>
            <a:noFill/>
          </a:ln>
          <a:effectLst>
            <a:outerShdw blurRad="202878" rotWithShape="0" algn="tr" dir="8760000" dist="38099">
              <a:srgbClr val="000000">
                <a:alpha val="30588"/>
              </a:srgbClr>
            </a:outerShdw>
          </a:effectLst>
        </p:spPr>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pad and text 6">
  <p:cSld name="Ipad and text 6">
    <p:bg>
      <p:bgPr>
        <a:solidFill>
          <a:srgbClr val="D6D6D6"/>
        </a:solidFill>
      </p:bgPr>
    </p:bg>
    <p:spTree>
      <p:nvGrpSpPr>
        <p:cNvPr id="644" name="Shape 644"/>
        <p:cNvGrpSpPr/>
        <p:nvPr/>
      </p:nvGrpSpPr>
      <p:grpSpPr>
        <a:xfrm>
          <a:off x="0" y="0"/>
          <a:ext cx="0" cy="0"/>
          <a:chOff x="0" y="0"/>
          <a:chExt cx="0" cy="0"/>
        </a:xfrm>
      </p:grpSpPr>
      <p:pic>
        <p:nvPicPr>
          <p:cNvPr descr="Shape&#10;&#10;Description automatically generated" id="645" name="Google Shape;645;p106"/>
          <p:cNvPicPr preferRelativeResize="0"/>
          <p:nvPr/>
        </p:nvPicPr>
        <p:blipFill rotWithShape="1">
          <a:blip r:embed="rId2">
            <a:alphaModFix/>
          </a:blip>
          <a:srcRect b="0" l="0" r="0" t="0"/>
          <a:stretch/>
        </p:blipFill>
        <p:spPr>
          <a:xfrm rot="-4675996">
            <a:off x="4135829" y="1434884"/>
            <a:ext cx="7074512" cy="5149610"/>
          </a:xfrm>
          <a:prstGeom prst="rect">
            <a:avLst/>
          </a:prstGeom>
          <a:noFill/>
          <a:ln>
            <a:noFill/>
          </a:ln>
          <a:effectLst>
            <a:outerShdw blurRad="48030" rotWithShape="0" algn="t" dir="7980000" dist="38100">
              <a:srgbClr val="000000">
                <a:alpha val="12549"/>
              </a:srgbClr>
            </a:outerShdw>
          </a:effectLst>
        </p:spPr>
      </p:pic>
      <p:sp>
        <p:nvSpPr>
          <p:cNvPr id="646" name="Google Shape;646;p106"/>
          <p:cNvSpPr/>
          <p:nvPr>
            <p:ph idx="2" type="pic"/>
          </p:nvPr>
        </p:nvSpPr>
        <p:spPr>
          <a:xfrm rot="723917">
            <a:off x="5469783" y="924689"/>
            <a:ext cx="4440592" cy="6340477"/>
          </a:xfrm>
          <a:prstGeom prst="roundRect">
            <a:avLst>
              <a:gd fmla="val 1734" name="adj"/>
            </a:avLst>
          </a:prstGeom>
          <a:noFill/>
          <a:ln>
            <a:noFill/>
          </a:ln>
        </p:spPr>
      </p:sp>
      <p:sp>
        <p:nvSpPr>
          <p:cNvPr id="647" name="Google Shape;647;p106"/>
          <p:cNvSpPr/>
          <p:nvPr>
            <p:ph idx="3" type="pic"/>
          </p:nvPr>
        </p:nvSpPr>
        <p:spPr>
          <a:xfrm>
            <a:off x="1554584" y="1719071"/>
            <a:ext cx="4314900" cy="2853000"/>
          </a:xfrm>
          <a:prstGeom prst="roundRect">
            <a:avLst>
              <a:gd fmla="val 6667" name="adj"/>
            </a:avLst>
          </a:prstGeom>
          <a:noFill/>
          <a:ln>
            <a:noFill/>
          </a:ln>
          <a:effectLst>
            <a:outerShdw blurRad="202878" rotWithShape="0" algn="tr" dir="8760000" dist="38099">
              <a:srgbClr val="000000">
                <a:alpha val="30588"/>
              </a:srgbClr>
            </a:outerShdw>
          </a:effectLst>
        </p:spPr>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1">
  <p:cSld name="Laptop mockup 1">
    <p:bg>
      <p:bgPr>
        <a:solidFill>
          <a:schemeClr val="lt1"/>
        </a:solidFill>
      </p:bgPr>
    </p:bg>
    <p:spTree>
      <p:nvGrpSpPr>
        <p:cNvPr id="648" name="Shape 648"/>
        <p:cNvGrpSpPr/>
        <p:nvPr/>
      </p:nvGrpSpPr>
      <p:grpSpPr>
        <a:xfrm>
          <a:off x="0" y="0"/>
          <a:ext cx="0" cy="0"/>
          <a:chOff x="0" y="0"/>
          <a:chExt cx="0" cy="0"/>
        </a:xfrm>
      </p:grpSpPr>
      <p:pic>
        <p:nvPicPr>
          <p:cNvPr descr="A picture containing graphical user interface&#10;&#10;Description automatically generated" id="649" name="Google Shape;649;p107"/>
          <p:cNvPicPr preferRelativeResize="0"/>
          <p:nvPr/>
        </p:nvPicPr>
        <p:blipFill rotWithShape="1">
          <a:blip r:embed="rId2">
            <a:alphaModFix/>
          </a:blip>
          <a:srcRect b="0" l="0" r="0" t="0"/>
          <a:stretch/>
        </p:blipFill>
        <p:spPr>
          <a:xfrm>
            <a:off x="3811846" y="1712976"/>
            <a:ext cx="9378119" cy="5670326"/>
          </a:xfrm>
          <a:prstGeom prst="rect">
            <a:avLst/>
          </a:prstGeom>
          <a:noFill/>
          <a:ln>
            <a:noFill/>
          </a:ln>
        </p:spPr>
      </p:pic>
      <p:sp>
        <p:nvSpPr>
          <p:cNvPr id="650" name="Google Shape;650;p107"/>
          <p:cNvSpPr/>
          <p:nvPr>
            <p:ph idx="2" type="pic"/>
          </p:nvPr>
        </p:nvSpPr>
        <p:spPr>
          <a:xfrm>
            <a:off x="4745736" y="1956816"/>
            <a:ext cx="7446300" cy="4443900"/>
          </a:xfrm>
          <a:prstGeom prst="rect">
            <a:avLst/>
          </a:prstGeom>
          <a:noFill/>
          <a:ln>
            <a:noFill/>
          </a:ln>
        </p:spPr>
      </p:sp>
      <p:sp>
        <p:nvSpPr>
          <p:cNvPr id="651" name="Google Shape;651;p107"/>
          <p:cNvSpPr txBox="1"/>
          <p:nvPr>
            <p:ph type="title"/>
          </p:nvPr>
        </p:nvSpPr>
        <p:spPr>
          <a:xfrm>
            <a:off x="781233" y="1643605"/>
            <a:ext cx="30306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52" name="Google Shape;652;p107"/>
          <p:cNvSpPr txBox="1"/>
          <p:nvPr>
            <p:ph idx="1" type="body"/>
          </p:nvPr>
        </p:nvSpPr>
        <p:spPr>
          <a:xfrm>
            <a:off x="781233" y="3406460"/>
            <a:ext cx="30306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sz="1000">
                <a:latin typeface="Nunito Sans"/>
                <a:ea typeface="Nunito Sans"/>
                <a:cs typeface="Nunito Sans"/>
                <a:sym typeface="Nunito Sans"/>
              </a:defRPr>
            </a:lvl9pPr>
          </a:lstStyle>
          <a:p/>
        </p:txBody>
      </p:sp>
      <p:sp>
        <p:nvSpPr>
          <p:cNvPr id="653" name="Google Shape;653;p107"/>
          <p:cNvSpPr txBox="1"/>
          <p:nvPr>
            <p:ph idx="3" type="body"/>
          </p:nvPr>
        </p:nvSpPr>
        <p:spPr>
          <a:xfrm>
            <a:off x="781233" y="525303"/>
            <a:ext cx="30306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2">
  <p:cSld name="Laptop mockup 2">
    <p:bg>
      <p:bgPr>
        <a:solidFill>
          <a:srgbClr val="D6D6D6"/>
        </a:solidFill>
      </p:bgPr>
    </p:bg>
    <p:spTree>
      <p:nvGrpSpPr>
        <p:cNvPr id="654" name="Shape 654"/>
        <p:cNvGrpSpPr/>
        <p:nvPr/>
      </p:nvGrpSpPr>
      <p:grpSpPr>
        <a:xfrm>
          <a:off x="0" y="0"/>
          <a:ext cx="0" cy="0"/>
          <a:chOff x="0" y="0"/>
          <a:chExt cx="0" cy="0"/>
        </a:xfrm>
      </p:grpSpPr>
      <p:pic>
        <p:nvPicPr>
          <p:cNvPr descr="A picture containing graphical user interface&#10;&#10;Description automatically generated" id="655" name="Google Shape;655;p108"/>
          <p:cNvPicPr preferRelativeResize="0"/>
          <p:nvPr/>
        </p:nvPicPr>
        <p:blipFill rotWithShape="1">
          <a:blip r:embed="rId2">
            <a:alphaModFix/>
          </a:blip>
          <a:srcRect b="0" l="0" r="0" t="0"/>
          <a:stretch/>
        </p:blipFill>
        <p:spPr>
          <a:xfrm>
            <a:off x="3811846" y="1712976"/>
            <a:ext cx="9378119" cy="5670326"/>
          </a:xfrm>
          <a:prstGeom prst="rect">
            <a:avLst/>
          </a:prstGeom>
          <a:noFill/>
          <a:ln>
            <a:noFill/>
          </a:ln>
        </p:spPr>
      </p:pic>
      <p:sp>
        <p:nvSpPr>
          <p:cNvPr id="656" name="Google Shape;656;p108"/>
          <p:cNvSpPr/>
          <p:nvPr>
            <p:ph idx="2" type="pic"/>
          </p:nvPr>
        </p:nvSpPr>
        <p:spPr>
          <a:xfrm>
            <a:off x="4745736" y="1956816"/>
            <a:ext cx="7446300" cy="4443900"/>
          </a:xfrm>
          <a:prstGeom prst="rect">
            <a:avLst/>
          </a:prstGeom>
          <a:noFill/>
          <a:ln>
            <a:noFill/>
          </a:ln>
        </p:spPr>
      </p:sp>
      <p:sp>
        <p:nvSpPr>
          <p:cNvPr id="657" name="Google Shape;657;p108"/>
          <p:cNvSpPr txBox="1"/>
          <p:nvPr>
            <p:ph type="title"/>
          </p:nvPr>
        </p:nvSpPr>
        <p:spPr>
          <a:xfrm>
            <a:off x="781233" y="1643605"/>
            <a:ext cx="3030600" cy="17628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3600"/>
              <a:buFont typeface="Nunito Sans"/>
              <a:buNone/>
              <a:defRPr b="1" sz="3600">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
        <p:nvSpPr>
          <p:cNvPr id="658" name="Google Shape;658;p108"/>
          <p:cNvSpPr txBox="1"/>
          <p:nvPr>
            <p:ph idx="1" type="body"/>
          </p:nvPr>
        </p:nvSpPr>
        <p:spPr>
          <a:xfrm>
            <a:off x="781233" y="3406460"/>
            <a:ext cx="3030600" cy="2574600"/>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1000"/>
              </a:spcBef>
              <a:spcAft>
                <a:spcPts val="0"/>
              </a:spcAft>
              <a:buClr>
                <a:srgbClr val="5F5F5F"/>
              </a:buClr>
              <a:buSzPts val="1800"/>
              <a:buFont typeface="Nunito Sans"/>
              <a:buNone/>
              <a:defRPr i="0" sz="1800">
                <a:solidFill>
                  <a:srgbClr val="5F5F5F"/>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sz="1400">
                <a:solidFill>
                  <a:srgbClr val="5F5F5F"/>
                </a:solidFill>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sz="1200">
                <a:solidFill>
                  <a:srgbClr val="5F5F5F"/>
                </a:solidFill>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5pPr>
            <a:lvl6pPr indent="-228600" lvl="5" marL="27432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6pPr>
            <a:lvl7pPr indent="-228600" lvl="6" marL="32004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7pPr>
            <a:lvl8pPr indent="-228600" lvl="7" marL="36576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8pPr>
            <a:lvl9pPr indent="-228600" lvl="8" marL="4114800" algn="l">
              <a:lnSpc>
                <a:spcPct val="90000"/>
              </a:lnSpc>
              <a:spcBef>
                <a:spcPts val="500"/>
              </a:spcBef>
              <a:spcAft>
                <a:spcPts val="0"/>
              </a:spcAft>
              <a:buClr>
                <a:srgbClr val="5F5F5F"/>
              </a:buClr>
              <a:buSzPts val="1000"/>
              <a:buFont typeface="Nunito Sans"/>
              <a:buNone/>
              <a:defRPr sz="1000">
                <a:solidFill>
                  <a:srgbClr val="5F5F5F"/>
                </a:solidFill>
                <a:latin typeface="Nunito Sans"/>
                <a:ea typeface="Nunito Sans"/>
                <a:cs typeface="Nunito Sans"/>
                <a:sym typeface="Nunito Sans"/>
              </a:defRPr>
            </a:lvl9pPr>
          </a:lstStyle>
          <a:p/>
        </p:txBody>
      </p:sp>
      <p:sp>
        <p:nvSpPr>
          <p:cNvPr id="659" name="Google Shape;659;p108"/>
          <p:cNvSpPr txBox="1"/>
          <p:nvPr>
            <p:ph idx="3" type="body"/>
          </p:nvPr>
        </p:nvSpPr>
        <p:spPr>
          <a:xfrm>
            <a:off x="781233" y="525303"/>
            <a:ext cx="3030600" cy="486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FF5F00"/>
              </a:buClr>
              <a:buSzPts val="1200"/>
              <a:buFont typeface="Nunito Sans"/>
              <a:buNone/>
              <a:defRPr b="1" i="0" sz="1200">
                <a:solidFill>
                  <a:srgbClr val="FF5F00"/>
                </a:solidFill>
                <a:latin typeface="Nunito Sans"/>
                <a:ea typeface="Nunito Sans"/>
                <a:cs typeface="Nunito Sans"/>
                <a:sym typeface="Nunito Sans"/>
              </a:defRPr>
            </a:lvl1pPr>
            <a:lvl2pPr indent="-228600" lvl="1" marL="914400" algn="l">
              <a:lnSpc>
                <a:spcPct val="90000"/>
              </a:lnSpc>
              <a:spcBef>
                <a:spcPts val="500"/>
              </a:spcBef>
              <a:spcAft>
                <a:spcPts val="0"/>
              </a:spcAft>
              <a:buClr>
                <a:srgbClr val="5F5F5F"/>
              </a:buClr>
              <a:buSzPts val="1400"/>
              <a:buFont typeface="Nunito Sans"/>
              <a:buNone/>
              <a:defRPr b="1" sz="1400">
                <a:latin typeface="Nunito Sans"/>
                <a:ea typeface="Nunito Sans"/>
                <a:cs typeface="Nunito Sans"/>
                <a:sym typeface="Nunito Sans"/>
              </a:defRPr>
            </a:lvl2pPr>
            <a:lvl3pPr indent="-228600" lvl="2" marL="1371600" algn="l">
              <a:lnSpc>
                <a:spcPct val="90000"/>
              </a:lnSpc>
              <a:spcBef>
                <a:spcPts val="500"/>
              </a:spcBef>
              <a:spcAft>
                <a:spcPts val="0"/>
              </a:spcAft>
              <a:buClr>
                <a:srgbClr val="5F5F5F"/>
              </a:buClr>
              <a:buSzPts val="1200"/>
              <a:buFont typeface="Nunito Sans"/>
              <a:buNone/>
              <a:defRPr b="1" sz="1200">
                <a:latin typeface="Nunito Sans"/>
                <a:ea typeface="Nunito Sans"/>
                <a:cs typeface="Nunito Sans"/>
                <a:sym typeface="Nunito Sans"/>
              </a:defRPr>
            </a:lvl3pPr>
            <a:lvl4pPr indent="-228600" lvl="3" marL="18288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4pPr>
            <a:lvl5pPr indent="-228600" lvl="4" marL="2286000" algn="l">
              <a:lnSpc>
                <a:spcPct val="90000"/>
              </a:lnSpc>
              <a:spcBef>
                <a:spcPts val="500"/>
              </a:spcBef>
              <a:spcAft>
                <a:spcPts val="0"/>
              </a:spcAft>
              <a:buClr>
                <a:srgbClr val="5F5F5F"/>
              </a:buClr>
              <a:buSzPts val="1000"/>
              <a:buFont typeface="Nunito Sans"/>
              <a:buNone/>
              <a:defRPr b="1" sz="1000">
                <a:latin typeface="Nunito Sans"/>
                <a:ea typeface="Nunito Sans"/>
                <a:cs typeface="Nunito Sans"/>
                <a:sym typeface="Nunito Sans"/>
              </a:defRPr>
            </a:lvl5pPr>
            <a:lvl6pPr indent="-228600" lvl="5" marL="27432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6pPr>
            <a:lvl7pPr indent="-228600" lvl="6" marL="32004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7pPr>
            <a:lvl8pPr indent="-228600" lvl="7" marL="36576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8pPr>
            <a:lvl9pPr indent="-228600" lvl="8" marL="4114800" algn="l">
              <a:lnSpc>
                <a:spcPct val="90000"/>
              </a:lnSpc>
              <a:spcBef>
                <a:spcPts val="500"/>
              </a:spcBef>
              <a:spcAft>
                <a:spcPts val="0"/>
              </a:spcAft>
              <a:buClr>
                <a:schemeClr val="dk1"/>
              </a:buClr>
              <a:buSzPts val="1000"/>
              <a:buFont typeface="Nunito Sans"/>
              <a:buNone/>
              <a:defRPr b="1" sz="1000">
                <a:latin typeface="Nunito Sans"/>
                <a:ea typeface="Nunito Sans"/>
                <a:cs typeface="Nunito Sans"/>
                <a:sym typeface="Nunito Sans"/>
              </a:defRPr>
            </a:lvl9pPr>
          </a:lstStyle>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3">
  <p:cSld name="Laptop mockup 3">
    <p:bg>
      <p:bgPr>
        <a:solidFill>
          <a:schemeClr val="lt1"/>
        </a:solidFill>
      </p:bgPr>
    </p:bg>
    <p:spTree>
      <p:nvGrpSpPr>
        <p:cNvPr id="660" name="Shape 660"/>
        <p:cNvGrpSpPr/>
        <p:nvPr/>
      </p:nvGrpSpPr>
      <p:grpSpPr>
        <a:xfrm>
          <a:off x="0" y="0"/>
          <a:ext cx="0" cy="0"/>
          <a:chOff x="0" y="0"/>
          <a:chExt cx="0" cy="0"/>
        </a:xfrm>
      </p:grpSpPr>
      <p:sp>
        <p:nvSpPr>
          <p:cNvPr id="661" name="Google Shape;661;p109"/>
          <p:cNvSpPr/>
          <p:nvPr/>
        </p:nvSpPr>
        <p:spPr>
          <a:xfrm>
            <a:off x="656492" y="6142892"/>
            <a:ext cx="10926000" cy="468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graphical user interface&#10;&#10;Description automatically generated" id="662" name="Google Shape;662;p109"/>
          <p:cNvPicPr preferRelativeResize="0"/>
          <p:nvPr/>
        </p:nvPicPr>
        <p:blipFill rotWithShape="1">
          <a:blip r:embed="rId2">
            <a:alphaModFix/>
          </a:blip>
          <a:srcRect b="0" l="0" r="0" t="0"/>
          <a:stretch/>
        </p:blipFill>
        <p:spPr>
          <a:xfrm>
            <a:off x="247107" y="593837"/>
            <a:ext cx="11697786" cy="6857999"/>
          </a:xfrm>
          <a:prstGeom prst="rect">
            <a:avLst/>
          </a:prstGeom>
          <a:noFill/>
          <a:ln>
            <a:noFill/>
          </a:ln>
        </p:spPr>
      </p:pic>
      <p:sp>
        <p:nvSpPr>
          <p:cNvPr id="663" name="Google Shape;663;p109"/>
          <p:cNvSpPr/>
          <p:nvPr>
            <p:ph idx="2" type="pic"/>
          </p:nvPr>
        </p:nvSpPr>
        <p:spPr>
          <a:xfrm>
            <a:off x="1405847" y="837677"/>
            <a:ext cx="9390300" cy="5426400"/>
          </a:xfrm>
          <a:prstGeom prst="rect">
            <a:avLst/>
          </a:prstGeom>
          <a:noFill/>
          <a:ln>
            <a:noFill/>
          </a:ln>
        </p:spPr>
      </p:sp>
      <p:sp>
        <p:nvSpPr>
          <p:cNvPr id="664" name="Google Shape;664;p109"/>
          <p:cNvSpPr/>
          <p:nvPr>
            <p:ph idx="3" type="pic"/>
          </p:nvPr>
        </p:nvSpPr>
        <p:spPr>
          <a:xfrm>
            <a:off x="6881446" y="1543225"/>
            <a:ext cx="4861500" cy="2536500"/>
          </a:xfrm>
          <a:prstGeom prst="roundRect">
            <a:avLst>
              <a:gd fmla="val 6667" name="adj"/>
            </a:avLst>
          </a:prstGeom>
          <a:noFill/>
          <a:ln>
            <a:noFill/>
          </a:ln>
          <a:effectLst>
            <a:outerShdw blurRad="202878" rotWithShape="0" algn="tr" dir="8760000" dist="38099">
              <a:srgbClr val="000000">
                <a:alpha val="30588"/>
              </a:srgbClr>
            </a:outerShdw>
          </a:effectLst>
        </p:spPr>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mockup 4">
  <p:cSld name="Laptop mockup 4">
    <p:bg>
      <p:bgPr>
        <a:solidFill>
          <a:srgbClr val="D6D6D6"/>
        </a:solidFill>
      </p:bgPr>
    </p:bg>
    <p:spTree>
      <p:nvGrpSpPr>
        <p:cNvPr id="665" name="Shape 665"/>
        <p:cNvGrpSpPr/>
        <p:nvPr/>
      </p:nvGrpSpPr>
      <p:grpSpPr>
        <a:xfrm>
          <a:off x="0" y="0"/>
          <a:ext cx="0" cy="0"/>
          <a:chOff x="0" y="0"/>
          <a:chExt cx="0" cy="0"/>
        </a:xfrm>
      </p:grpSpPr>
      <p:sp>
        <p:nvSpPr>
          <p:cNvPr id="666" name="Google Shape;666;p110"/>
          <p:cNvSpPr/>
          <p:nvPr/>
        </p:nvSpPr>
        <p:spPr>
          <a:xfrm>
            <a:off x="656492" y="6142892"/>
            <a:ext cx="10926000" cy="468900"/>
          </a:xfrm>
          <a:prstGeom prst="rect">
            <a:avLst/>
          </a:prstGeom>
          <a:solidFill>
            <a:srgbClr val="D6D6D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picture containing graphical user interface&#10;&#10;Description automatically generated" id="667" name="Google Shape;667;p110"/>
          <p:cNvPicPr preferRelativeResize="0"/>
          <p:nvPr/>
        </p:nvPicPr>
        <p:blipFill rotWithShape="1">
          <a:blip r:embed="rId2">
            <a:alphaModFix/>
          </a:blip>
          <a:srcRect b="0" l="0" r="0" t="0"/>
          <a:stretch/>
        </p:blipFill>
        <p:spPr>
          <a:xfrm>
            <a:off x="247107" y="593837"/>
            <a:ext cx="11697786" cy="6857999"/>
          </a:xfrm>
          <a:prstGeom prst="rect">
            <a:avLst/>
          </a:prstGeom>
          <a:noFill/>
          <a:ln>
            <a:noFill/>
          </a:ln>
        </p:spPr>
      </p:pic>
      <p:sp>
        <p:nvSpPr>
          <p:cNvPr id="668" name="Google Shape;668;p110"/>
          <p:cNvSpPr/>
          <p:nvPr>
            <p:ph idx="2" type="pic"/>
          </p:nvPr>
        </p:nvSpPr>
        <p:spPr>
          <a:xfrm>
            <a:off x="1405847" y="837677"/>
            <a:ext cx="9390300" cy="5426400"/>
          </a:xfrm>
          <a:prstGeom prst="rect">
            <a:avLst/>
          </a:prstGeom>
          <a:noFill/>
          <a:ln>
            <a:noFill/>
          </a:ln>
        </p:spPr>
      </p:sp>
      <p:sp>
        <p:nvSpPr>
          <p:cNvPr id="669" name="Google Shape;669;p110"/>
          <p:cNvSpPr/>
          <p:nvPr>
            <p:ph idx="3" type="pic"/>
          </p:nvPr>
        </p:nvSpPr>
        <p:spPr>
          <a:xfrm>
            <a:off x="6881446" y="1543225"/>
            <a:ext cx="4861500" cy="2536500"/>
          </a:xfrm>
          <a:prstGeom prst="roundRect">
            <a:avLst>
              <a:gd fmla="val 6667" name="adj"/>
            </a:avLst>
          </a:prstGeom>
          <a:noFill/>
          <a:ln>
            <a:noFill/>
          </a:ln>
          <a:effectLst>
            <a:outerShdw blurRad="202878" rotWithShape="0" algn="tr" dir="8760000" dist="38099">
              <a:srgbClr val="000000">
                <a:alpha val="30588"/>
              </a:srgbClr>
            </a:outerShdw>
          </a:effectLst>
        </p:spPr>
      </p:sp>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ALT">
  <p:cSld name="End Slide ALT">
    <p:bg>
      <p:bgPr>
        <a:solidFill>
          <a:srgbClr val="FF5F00"/>
        </a:solidFill>
      </p:bgPr>
    </p:bg>
    <p:spTree>
      <p:nvGrpSpPr>
        <p:cNvPr id="670" name="Shape 670"/>
        <p:cNvGrpSpPr/>
        <p:nvPr/>
      </p:nvGrpSpPr>
      <p:grpSpPr>
        <a:xfrm>
          <a:off x="0" y="0"/>
          <a:ext cx="0" cy="0"/>
          <a:chOff x="0" y="0"/>
          <a:chExt cx="0" cy="0"/>
        </a:xfrm>
      </p:grpSpPr>
      <p:pic>
        <p:nvPicPr>
          <p:cNvPr descr="A picture containing text, clipart&#10;&#10;Description automatically generated" id="671" name="Google Shape;671;p111"/>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672" name="Google Shape;672;p111"/>
          <p:cNvSpPr/>
          <p:nvPr/>
        </p:nvSpPr>
        <p:spPr>
          <a:xfrm>
            <a:off x="567159" y="6111433"/>
            <a:ext cx="11030700" cy="624900"/>
          </a:xfrm>
          <a:prstGeom prst="rect">
            <a:avLst/>
          </a:prstGeom>
          <a:solidFill>
            <a:srgbClr val="FF5F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1"/>
                                        </p:tgtEl>
                                        <p:attrNameLst>
                                          <p:attrName>style.visibility</p:attrName>
                                        </p:attrNameLst>
                                      </p:cBhvr>
                                      <p:to>
                                        <p:strVal val="visible"/>
                                      </p:to>
                                    </p:set>
                                    <p:animEffect filter="fade" transition="in">
                                      <p:cBhvr>
                                        <p:cTn dur="1000"/>
                                        <p:tgtEl>
                                          <p:spTgt spid="67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673" name="Shape 673"/>
        <p:cNvGrpSpPr/>
        <p:nvPr/>
      </p:nvGrpSpPr>
      <p:grpSpPr>
        <a:xfrm>
          <a:off x="0" y="0"/>
          <a:ext cx="0" cy="0"/>
          <a:chOff x="0" y="0"/>
          <a:chExt cx="0" cy="0"/>
        </a:xfrm>
      </p:grpSpPr>
      <p:pic>
        <p:nvPicPr>
          <p:cNvPr descr="Logo&#10;&#10;Description automatically generated" id="674" name="Google Shape;674;p112"/>
          <p:cNvPicPr preferRelativeResize="0"/>
          <p:nvPr/>
        </p:nvPicPr>
        <p:blipFill rotWithShape="1">
          <a:blip r:embed="rId2">
            <a:alphaModFix/>
          </a:blip>
          <a:srcRect b="0" l="0" r="0" t="0"/>
          <a:stretch/>
        </p:blipFill>
        <p:spPr>
          <a:xfrm>
            <a:off x="4565243" y="2676608"/>
            <a:ext cx="3074047" cy="1134217"/>
          </a:xfrm>
          <a:prstGeom prst="rect">
            <a:avLst/>
          </a:prstGeom>
          <a:noFill/>
          <a:ln>
            <a:noFill/>
          </a:ln>
        </p:spPr>
      </p:pic>
      <p:sp>
        <p:nvSpPr>
          <p:cNvPr id="675" name="Google Shape;675;p112"/>
          <p:cNvSpPr/>
          <p:nvPr/>
        </p:nvSpPr>
        <p:spPr>
          <a:xfrm>
            <a:off x="567159" y="6111433"/>
            <a:ext cx="11030700" cy="6249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674"/>
                                        </p:tgtEl>
                                        <p:attrNameLst>
                                          <p:attrName>style.visibility</p:attrName>
                                        </p:attrNameLst>
                                      </p:cBhvr>
                                      <p:to>
                                        <p:strVal val="visible"/>
                                      </p:to>
                                    </p:set>
                                    <p:animEffect filter="fade" transition="in">
                                      <p:cBhvr>
                                        <p:cTn dur="1000"/>
                                        <p:tgtEl>
                                          <p:spTgt spid="6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White" type="titleOnly">
  <p:cSld name="TITLE_ONLY">
    <p:spTree>
      <p:nvGrpSpPr>
        <p:cNvPr id="676" name="Shape 676"/>
        <p:cNvGrpSpPr/>
        <p:nvPr/>
      </p:nvGrpSpPr>
      <p:grpSpPr>
        <a:xfrm>
          <a:off x="0" y="0"/>
          <a:ext cx="0" cy="0"/>
          <a:chOff x="0" y="0"/>
          <a:chExt cx="0" cy="0"/>
        </a:xfrm>
      </p:grpSpPr>
      <p:sp>
        <p:nvSpPr>
          <p:cNvPr id="677" name="Google Shape;677;p113"/>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algn="l">
              <a:lnSpc>
                <a:spcPct val="90000"/>
              </a:lnSpc>
              <a:spcBef>
                <a:spcPts val="0"/>
              </a:spcBef>
              <a:spcAft>
                <a:spcPts val="0"/>
              </a:spcAft>
              <a:buClr>
                <a:srgbClr val="5F5F5F"/>
              </a:buClr>
              <a:buSzPts val="5000"/>
              <a:buFont typeface="Nunito Sans"/>
              <a:buNone/>
              <a:defRPr b="1">
                <a:solidFill>
                  <a:srgbClr val="5F5F5F"/>
                </a:solidFill>
                <a:latin typeface="Nunito Sans"/>
                <a:ea typeface="Nunito Sans"/>
                <a:cs typeface="Nunito Sans"/>
                <a:sym typeface="Nunito Sans"/>
              </a:defRPr>
            </a:lvl1pPr>
            <a:lvl2pPr lvl="1" algn="l">
              <a:lnSpc>
                <a:spcPct val="100000"/>
              </a:lnSpc>
              <a:spcBef>
                <a:spcPts val="0"/>
              </a:spcBef>
              <a:spcAft>
                <a:spcPts val="0"/>
              </a:spcAft>
              <a:buSzPts val="1400"/>
              <a:buFont typeface="Nunito Sans"/>
              <a:buNone/>
              <a:defRPr b="1">
                <a:latin typeface="Nunito Sans"/>
                <a:ea typeface="Nunito Sans"/>
                <a:cs typeface="Nunito Sans"/>
                <a:sym typeface="Nunito Sans"/>
              </a:defRPr>
            </a:lvl2pPr>
            <a:lvl3pPr lvl="2" algn="l">
              <a:lnSpc>
                <a:spcPct val="100000"/>
              </a:lnSpc>
              <a:spcBef>
                <a:spcPts val="0"/>
              </a:spcBef>
              <a:spcAft>
                <a:spcPts val="0"/>
              </a:spcAft>
              <a:buSzPts val="1400"/>
              <a:buFont typeface="Nunito Sans"/>
              <a:buNone/>
              <a:defRPr b="1">
                <a:latin typeface="Nunito Sans"/>
                <a:ea typeface="Nunito Sans"/>
                <a:cs typeface="Nunito Sans"/>
                <a:sym typeface="Nunito Sans"/>
              </a:defRPr>
            </a:lvl3pPr>
            <a:lvl4pPr lvl="3" algn="l">
              <a:lnSpc>
                <a:spcPct val="100000"/>
              </a:lnSpc>
              <a:spcBef>
                <a:spcPts val="0"/>
              </a:spcBef>
              <a:spcAft>
                <a:spcPts val="0"/>
              </a:spcAft>
              <a:buSzPts val="1400"/>
              <a:buFont typeface="Nunito Sans"/>
              <a:buNone/>
              <a:defRPr b="1">
                <a:latin typeface="Nunito Sans"/>
                <a:ea typeface="Nunito Sans"/>
                <a:cs typeface="Nunito Sans"/>
                <a:sym typeface="Nunito Sans"/>
              </a:defRPr>
            </a:lvl4pPr>
            <a:lvl5pPr lvl="4" algn="l">
              <a:lnSpc>
                <a:spcPct val="100000"/>
              </a:lnSpc>
              <a:spcBef>
                <a:spcPts val="0"/>
              </a:spcBef>
              <a:spcAft>
                <a:spcPts val="0"/>
              </a:spcAft>
              <a:buSzPts val="1400"/>
              <a:buFont typeface="Nunito Sans"/>
              <a:buNone/>
              <a:defRPr b="1">
                <a:latin typeface="Nunito Sans"/>
                <a:ea typeface="Nunito Sans"/>
                <a:cs typeface="Nunito Sans"/>
                <a:sym typeface="Nunito Sans"/>
              </a:defRPr>
            </a:lvl5pPr>
            <a:lvl6pPr lvl="5" algn="l">
              <a:lnSpc>
                <a:spcPct val="100000"/>
              </a:lnSpc>
              <a:spcBef>
                <a:spcPts val="0"/>
              </a:spcBef>
              <a:spcAft>
                <a:spcPts val="0"/>
              </a:spcAft>
              <a:buSzPts val="1400"/>
              <a:buFont typeface="Nunito Sans"/>
              <a:buNone/>
              <a:defRPr b="1">
                <a:latin typeface="Nunito Sans"/>
                <a:ea typeface="Nunito Sans"/>
                <a:cs typeface="Nunito Sans"/>
                <a:sym typeface="Nunito Sans"/>
              </a:defRPr>
            </a:lvl6pPr>
            <a:lvl7pPr lvl="6" algn="l">
              <a:lnSpc>
                <a:spcPct val="100000"/>
              </a:lnSpc>
              <a:spcBef>
                <a:spcPts val="0"/>
              </a:spcBef>
              <a:spcAft>
                <a:spcPts val="0"/>
              </a:spcAft>
              <a:buSzPts val="1400"/>
              <a:buFont typeface="Nunito Sans"/>
              <a:buNone/>
              <a:defRPr b="1">
                <a:latin typeface="Nunito Sans"/>
                <a:ea typeface="Nunito Sans"/>
                <a:cs typeface="Nunito Sans"/>
                <a:sym typeface="Nunito Sans"/>
              </a:defRPr>
            </a:lvl7pPr>
            <a:lvl8pPr lvl="7" algn="l">
              <a:lnSpc>
                <a:spcPct val="100000"/>
              </a:lnSpc>
              <a:spcBef>
                <a:spcPts val="0"/>
              </a:spcBef>
              <a:spcAft>
                <a:spcPts val="0"/>
              </a:spcAft>
              <a:buSzPts val="1400"/>
              <a:buFont typeface="Nunito Sans"/>
              <a:buNone/>
              <a:defRPr b="1">
                <a:latin typeface="Nunito Sans"/>
                <a:ea typeface="Nunito Sans"/>
                <a:cs typeface="Nunito Sans"/>
                <a:sym typeface="Nunito Sans"/>
              </a:defRPr>
            </a:lvl8pPr>
            <a:lvl9pPr lvl="8" algn="l">
              <a:lnSpc>
                <a:spcPct val="100000"/>
              </a:lnSpc>
              <a:spcBef>
                <a:spcPts val="0"/>
              </a:spcBef>
              <a:spcAft>
                <a:spcPts val="0"/>
              </a:spcAft>
              <a:buSzPts val="1400"/>
              <a:buFont typeface="Nunito Sans"/>
              <a:buNone/>
              <a:defRPr b="1">
                <a:latin typeface="Nunito Sans"/>
                <a:ea typeface="Nunito Sans"/>
                <a:cs typeface="Nunito Sans"/>
                <a:sym typeface="Nunito Sans"/>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20" Type="http://schemas.openxmlformats.org/officeDocument/2006/relationships/slideLayout" Target="../slideLayouts/slideLayout2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22" Type="http://schemas.openxmlformats.org/officeDocument/2006/relationships/slideLayout" Target="../slideLayouts/slideLayout22.xml"/><Relationship Id="rId44" Type="http://schemas.openxmlformats.org/officeDocument/2006/relationships/slideLayout" Target="../slideLayouts/slideLayout44.xml"/><Relationship Id="rId21" Type="http://schemas.openxmlformats.org/officeDocument/2006/relationships/slideLayout" Target="../slideLayouts/slideLayout21.xml"/><Relationship Id="rId43" Type="http://schemas.openxmlformats.org/officeDocument/2006/relationships/slideLayout" Target="../slideLayouts/slideLayout43.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45" Type="http://schemas.openxmlformats.org/officeDocument/2006/relationships/theme" Target="../theme/theme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slideLayout" Target="../slideLayouts/slideLayout35.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37" Type="http://schemas.openxmlformats.org/officeDocument/2006/relationships/slideLayout" Target="../slideLayouts/slideLayout37.xml"/><Relationship Id="rId14" Type="http://schemas.openxmlformats.org/officeDocument/2006/relationships/slideLayout" Target="../slideLayouts/slideLayout14.xml"/><Relationship Id="rId36" Type="http://schemas.openxmlformats.org/officeDocument/2006/relationships/slideLayout" Target="../slideLayouts/slideLayout36.xml"/><Relationship Id="rId17" Type="http://schemas.openxmlformats.org/officeDocument/2006/relationships/slideLayout" Target="../slideLayouts/slideLayout17.xml"/><Relationship Id="rId39" Type="http://schemas.openxmlformats.org/officeDocument/2006/relationships/slideLayout" Target="../slideLayouts/slideLayout39.xml"/><Relationship Id="rId16" Type="http://schemas.openxmlformats.org/officeDocument/2006/relationships/slideLayout" Target="../slideLayouts/slideLayout16.xml"/><Relationship Id="rId38" Type="http://schemas.openxmlformats.org/officeDocument/2006/relationships/slideLayout" Target="../slideLayouts/slideLayout38.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9" Type="http://schemas.openxmlformats.org/officeDocument/2006/relationships/slideLayout" Target="../slideLayouts/slideLayout53.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3" Type="http://schemas.openxmlformats.org/officeDocument/2006/relationships/slideLayout" Target="../slideLayouts/slideLayout57.xml"/><Relationship Id="rId12" Type="http://schemas.openxmlformats.org/officeDocument/2006/relationships/slideLayout" Target="../slideLayouts/slideLayout56.xml"/><Relationship Id="rId14" Type="http://schemas.openxmlformats.org/officeDocument/2006/relationships/theme" Target="../theme/theme3.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97.xml"/><Relationship Id="rId20" Type="http://schemas.openxmlformats.org/officeDocument/2006/relationships/slideLayout" Target="../slideLayouts/slideLayout77.xml"/><Relationship Id="rId42" Type="http://schemas.openxmlformats.org/officeDocument/2006/relationships/slideLayout" Target="../slideLayouts/slideLayout99.xml"/><Relationship Id="rId41" Type="http://schemas.openxmlformats.org/officeDocument/2006/relationships/slideLayout" Target="../slideLayouts/slideLayout98.xml"/><Relationship Id="rId22" Type="http://schemas.openxmlformats.org/officeDocument/2006/relationships/slideLayout" Target="../slideLayouts/slideLayout79.xml"/><Relationship Id="rId44" Type="http://schemas.openxmlformats.org/officeDocument/2006/relationships/theme" Target="../theme/theme6.xml"/><Relationship Id="rId21" Type="http://schemas.openxmlformats.org/officeDocument/2006/relationships/slideLayout" Target="../slideLayouts/slideLayout78.xml"/><Relationship Id="rId43" Type="http://schemas.openxmlformats.org/officeDocument/2006/relationships/slideLayout" Target="../slideLayouts/slideLayout100.xml"/><Relationship Id="rId24" Type="http://schemas.openxmlformats.org/officeDocument/2006/relationships/slideLayout" Target="../slideLayouts/slideLayout81.xml"/><Relationship Id="rId23" Type="http://schemas.openxmlformats.org/officeDocument/2006/relationships/slideLayout" Target="../slideLayouts/slideLayout80.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9" Type="http://schemas.openxmlformats.org/officeDocument/2006/relationships/slideLayout" Target="../slideLayouts/slideLayout66.xml"/><Relationship Id="rId26" Type="http://schemas.openxmlformats.org/officeDocument/2006/relationships/slideLayout" Target="../slideLayouts/slideLayout83.xml"/><Relationship Id="rId25" Type="http://schemas.openxmlformats.org/officeDocument/2006/relationships/slideLayout" Target="../slideLayouts/slideLayout82.xml"/><Relationship Id="rId28" Type="http://schemas.openxmlformats.org/officeDocument/2006/relationships/slideLayout" Target="../slideLayouts/slideLayout85.xml"/><Relationship Id="rId27" Type="http://schemas.openxmlformats.org/officeDocument/2006/relationships/slideLayout" Target="../slideLayouts/slideLayout84.xml"/><Relationship Id="rId5" Type="http://schemas.openxmlformats.org/officeDocument/2006/relationships/slideLayout" Target="../slideLayouts/slideLayout62.xml"/><Relationship Id="rId6" Type="http://schemas.openxmlformats.org/officeDocument/2006/relationships/slideLayout" Target="../slideLayouts/slideLayout63.xml"/><Relationship Id="rId29" Type="http://schemas.openxmlformats.org/officeDocument/2006/relationships/slideLayout" Target="../slideLayouts/slideLayout86.xml"/><Relationship Id="rId7" Type="http://schemas.openxmlformats.org/officeDocument/2006/relationships/slideLayout" Target="../slideLayouts/slideLayout64.xml"/><Relationship Id="rId8" Type="http://schemas.openxmlformats.org/officeDocument/2006/relationships/slideLayout" Target="../slideLayouts/slideLayout65.xml"/><Relationship Id="rId31" Type="http://schemas.openxmlformats.org/officeDocument/2006/relationships/slideLayout" Target="../slideLayouts/slideLayout88.xml"/><Relationship Id="rId30" Type="http://schemas.openxmlformats.org/officeDocument/2006/relationships/slideLayout" Target="../slideLayouts/slideLayout87.xml"/><Relationship Id="rId11" Type="http://schemas.openxmlformats.org/officeDocument/2006/relationships/slideLayout" Target="../slideLayouts/slideLayout68.xml"/><Relationship Id="rId33" Type="http://schemas.openxmlformats.org/officeDocument/2006/relationships/slideLayout" Target="../slideLayouts/slideLayout90.xml"/><Relationship Id="rId10" Type="http://schemas.openxmlformats.org/officeDocument/2006/relationships/slideLayout" Target="../slideLayouts/slideLayout67.xml"/><Relationship Id="rId32" Type="http://schemas.openxmlformats.org/officeDocument/2006/relationships/slideLayout" Target="../slideLayouts/slideLayout89.xml"/><Relationship Id="rId13" Type="http://schemas.openxmlformats.org/officeDocument/2006/relationships/slideLayout" Target="../slideLayouts/slideLayout70.xml"/><Relationship Id="rId35" Type="http://schemas.openxmlformats.org/officeDocument/2006/relationships/slideLayout" Target="../slideLayouts/slideLayout92.xml"/><Relationship Id="rId12" Type="http://schemas.openxmlformats.org/officeDocument/2006/relationships/slideLayout" Target="../slideLayouts/slideLayout69.xml"/><Relationship Id="rId34" Type="http://schemas.openxmlformats.org/officeDocument/2006/relationships/slideLayout" Target="../slideLayouts/slideLayout91.xml"/><Relationship Id="rId15" Type="http://schemas.openxmlformats.org/officeDocument/2006/relationships/slideLayout" Target="../slideLayouts/slideLayout72.xml"/><Relationship Id="rId37" Type="http://schemas.openxmlformats.org/officeDocument/2006/relationships/slideLayout" Target="../slideLayouts/slideLayout94.xml"/><Relationship Id="rId14" Type="http://schemas.openxmlformats.org/officeDocument/2006/relationships/slideLayout" Target="../slideLayouts/slideLayout71.xml"/><Relationship Id="rId36" Type="http://schemas.openxmlformats.org/officeDocument/2006/relationships/slideLayout" Target="../slideLayouts/slideLayout93.xml"/><Relationship Id="rId17" Type="http://schemas.openxmlformats.org/officeDocument/2006/relationships/slideLayout" Target="../slideLayouts/slideLayout74.xml"/><Relationship Id="rId39" Type="http://schemas.openxmlformats.org/officeDocument/2006/relationships/slideLayout" Target="../slideLayouts/slideLayout96.xml"/><Relationship Id="rId16" Type="http://schemas.openxmlformats.org/officeDocument/2006/relationships/slideLayout" Target="../slideLayouts/slideLayout73.xml"/><Relationship Id="rId38" Type="http://schemas.openxmlformats.org/officeDocument/2006/relationships/slideLayout" Target="../slideLayouts/slideLayout95.xml"/><Relationship Id="rId19" Type="http://schemas.openxmlformats.org/officeDocument/2006/relationships/slideLayout" Target="../slideLayouts/slideLayout76.xml"/><Relationship Id="rId18" Type="http://schemas.openxmlformats.org/officeDocument/2006/relationships/slideLayout" Target="../slideLayouts/slideLayout75.xml"/></Relationships>
</file>

<file path=ppt/slideMasters/_rels/slideMaster4.xml.rels><?xml version="1.0" encoding="UTF-8" standalone="yes"?><Relationships xmlns="http://schemas.openxmlformats.org/package/2006/relationships"><Relationship Id="rId40" Type="http://schemas.openxmlformats.org/officeDocument/2006/relationships/slideLayout" Target="../slideLayouts/slideLayout140.xml"/><Relationship Id="rId20" Type="http://schemas.openxmlformats.org/officeDocument/2006/relationships/slideLayout" Target="../slideLayouts/slideLayout120.xml"/><Relationship Id="rId42" Type="http://schemas.openxmlformats.org/officeDocument/2006/relationships/slideLayout" Target="../slideLayouts/slideLayout142.xml"/><Relationship Id="rId41" Type="http://schemas.openxmlformats.org/officeDocument/2006/relationships/slideLayout" Target="../slideLayouts/slideLayout141.xml"/><Relationship Id="rId22" Type="http://schemas.openxmlformats.org/officeDocument/2006/relationships/slideLayout" Target="../slideLayouts/slideLayout122.xml"/><Relationship Id="rId44" Type="http://schemas.openxmlformats.org/officeDocument/2006/relationships/slideLayout" Target="../slideLayouts/slideLayout144.xml"/><Relationship Id="rId21" Type="http://schemas.openxmlformats.org/officeDocument/2006/relationships/slideLayout" Target="../slideLayouts/slideLayout121.xml"/><Relationship Id="rId43" Type="http://schemas.openxmlformats.org/officeDocument/2006/relationships/slideLayout" Target="../slideLayouts/slideLayout143.xml"/><Relationship Id="rId24" Type="http://schemas.openxmlformats.org/officeDocument/2006/relationships/slideLayout" Target="../slideLayouts/slideLayout124.xml"/><Relationship Id="rId46" Type="http://schemas.openxmlformats.org/officeDocument/2006/relationships/slideLayout" Target="../slideLayouts/slideLayout146.xml"/><Relationship Id="rId23" Type="http://schemas.openxmlformats.org/officeDocument/2006/relationships/slideLayout" Target="../slideLayouts/slideLayout123.xml"/><Relationship Id="rId45" Type="http://schemas.openxmlformats.org/officeDocument/2006/relationships/slideLayout" Target="../slideLayouts/slideLayout145.xml"/><Relationship Id="rId1" Type="http://schemas.openxmlformats.org/officeDocument/2006/relationships/slideLayout" Target="../slideLayouts/slideLayout101.xml"/><Relationship Id="rId2" Type="http://schemas.openxmlformats.org/officeDocument/2006/relationships/slideLayout" Target="../slideLayouts/slideLayout102.xml"/><Relationship Id="rId3" Type="http://schemas.openxmlformats.org/officeDocument/2006/relationships/slideLayout" Target="../slideLayouts/slideLayout103.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26" Type="http://schemas.openxmlformats.org/officeDocument/2006/relationships/slideLayout" Target="../slideLayouts/slideLayout126.xml"/><Relationship Id="rId48" Type="http://schemas.openxmlformats.org/officeDocument/2006/relationships/theme" Target="../theme/theme4.xml"/><Relationship Id="rId25" Type="http://schemas.openxmlformats.org/officeDocument/2006/relationships/slideLayout" Target="../slideLayouts/slideLayout125.xml"/><Relationship Id="rId47" Type="http://schemas.openxmlformats.org/officeDocument/2006/relationships/slideLayout" Target="../slideLayouts/slideLayout147.xml"/><Relationship Id="rId28" Type="http://schemas.openxmlformats.org/officeDocument/2006/relationships/slideLayout" Target="../slideLayouts/slideLayout128.xml"/><Relationship Id="rId27" Type="http://schemas.openxmlformats.org/officeDocument/2006/relationships/slideLayout" Target="../slideLayouts/slideLayout127.xml"/><Relationship Id="rId5" Type="http://schemas.openxmlformats.org/officeDocument/2006/relationships/slideLayout" Target="../slideLayouts/slideLayout105.xml"/><Relationship Id="rId6" Type="http://schemas.openxmlformats.org/officeDocument/2006/relationships/slideLayout" Target="../slideLayouts/slideLayout106.xml"/><Relationship Id="rId29" Type="http://schemas.openxmlformats.org/officeDocument/2006/relationships/slideLayout" Target="../slideLayouts/slideLayout129.xml"/><Relationship Id="rId7" Type="http://schemas.openxmlformats.org/officeDocument/2006/relationships/slideLayout" Target="../slideLayouts/slideLayout107.xml"/><Relationship Id="rId8" Type="http://schemas.openxmlformats.org/officeDocument/2006/relationships/slideLayout" Target="../slideLayouts/slideLayout108.xml"/><Relationship Id="rId31" Type="http://schemas.openxmlformats.org/officeDocument/2006/relationships/slideLayout" Target="../slideLayouts/slideLayout131.xml"/><Relationship Id="rId30" Type="http://schemas.openxmlformats.org/officeDocument/2006/relationships/slideLayout" Target="../slideLayouts/slideLayout130.xml"/><Relationship Id="rId11" Type="http://schemas.openxmlformats.org/officeDocument/2006/relationships/slideLayout" Target="../slideLayouts/slideLayout111.xml"/><Relationship Id="rId33" Type="http://schemas.openxmlformats.org/officeDocument/2006/relationships/slideLayout" Target="../slideLayouts/slideLayout133.xml"/><Relationship Id="rId10" Type="http://schemas.openxmlformats.org/officeDocument/2006/relationships/slideLayout" Target="../slideLayouts/slideLayout110.xml"/><Relationship Id="rId32" Type="http://schemas.openxmlformats.org/officeDocument/2006/relationships/slideLayout" Target="../slideLayouts/slideLayout132.xml"/><Relationship Id="rId13" Type="http://schemas.openxmlformats.org/officeDocument/2006/relationships/slideLayout" Target="../slideLayouts/slideLayout113.xml"/><Relationship Id="rId35" Type="http://schemas.openxmlformats.org/officeDocument/2006/relationships/slideLayout" Target="../slideLayouts/slideLayout135.xml"/><Relationship Id="rId12" Type="http://schemas.openxmlformats.org/officeDocument/2006/relationships/slideLayout" Target="../slideLayouts/slideLayout112.xml"/><Relationship Id="rId34" Type="http://schemas.openxmlformats.org/officeDocument/2006/relationships/slideLayout" Target="../slideLayouts/slideLayout134.xml"/><Relationship Id="rId15" Type="http://schemas.openxmlformats.org/officeDocument/2006/relationships/slideLayout" Target="../slideLayouts/slideLayout115.xml"/><Relationship Id="rId37" Type="http://schemas.openxmlformats.org/officeDocument/2006/relationships/slideLayout" Target="../slideLayouts/slideLayout137.xml"/><Relationship Id="rId14" Type="http://schemas.openxmlformats.org/officeDocument/2006/relationships/slideLayout" Target="../slideLayouts/slideLayout114.xml"/><Relationship Id="rId36" Type="http://schemas.openxmlformats.org/officeDocument/2006/relationships/slideLayout" Target="../slideLayouts/slideLayout136.xml"/><Relationship Id="rId17" Type="http://schemas.openxmlformats.org/officeDocument/2006/relationships/slideLayout" Target="../slideLayouts/slideLayout117.xml"/><Relationship Id="rId39" Type="http://schemas.openxmlformats.org/officeDocument/2006/relationships/slideLayout" Target="../slideLayouts/slideLayout139.xml"/><Relationship Id="rId16" Type="http://schemas.openxmlformats.org/officeDocument/2006/relationships/slideLayout" Target="../slideLayouts/slideLayout116.xml"/><Relationship Id="rId38" Type="http://schemas.openxmlformats.org/officeDocument/2006/relationships/slideLayout" Target="../slideLayouts/slideLayout138.xml"/><Relationship Id="rId19" Type="http://schemas.openxmlformats.org/officeDocument/2006/relationships/slideLayout" Target="../slideLayouts/slideLayout119.xml"/><Relationship Id="rId18" Type="http://schemas.openxmlformats.org/officeDocument/2006/relationships/slideLayout" Target="../slideLayouts/slideLayout118.xml"/></Relationships>
</file>

<file path=ppt/slideMasters/_rels/slideMaster5.xml.rels><?xml version="1.0" encoding="UTF-8" standalone="yes"?><Relationships xmlns="http://schemas.openxmlformats.org/package/2006/relationships"><Relationship Id="rId40" Type="http://schemas.openxmlformats.org/officeDocument/2006/relationships/slideLayout" Target="../slideLayouts/slideLayout187.xml"/><Relationship Id="rId20" Type="http://schemas.openxmlformats.org/officeDocument/2006/relationships/slideLayout" Target="../slideLayouts/slideLayout167.xml"/><Relationship Id="rId42" Type="http://schemas.openxmlformats.org/officeDocument/2006/relationships/slideLayout" Target="../slideLayouts/slideLayout189.xml"/><Relationship Id="rId41" Type="http://schemas.openxmlformats.org/officeDocument/2006/relationships/slideLayout" Target="../slideLayouts/slideLayout188.xml"/><Relationship Id="rId22" Type="http://schemas.openxmlformats.org/officeDocument/2006/relationships/slideLayout" Target="../slideLayouts/slideLayout169.xml"/><Relationship Id="rId21" Type="http://schemas.openxmlformats.org/officeDocument/2006/relationships/slideLayout" Target="../slideLayouts/slideLayout168.xml"/><Relationship Id="rId43" Type="http://schemas.openxmlformats.org/officeDocument/2006/relationships/theme" Target="../theme/theme2.xml"/><Relationship Id="rId24" Type="http://schemas.openxmlformats.org/officeDocument/2006/relationships/slideLayout" Target="../slideLayouts/slideLayout171.xml"/><Relationship Id="rId23" Type="http://schemas.openxmlformats.org/officeDocument/2006/relationships/slideLayout" Target="../slideLayouts/slideLayout170.xml"/><Relationship Id="rId1" Type="http://schemas.openxmlformats.org/officeDocument/2006/relationships/slideLayout" Target="../slideLayouts/slideLayout148.xml"/><Relationship Id="rId2" Type="http://schemas.openxmlformats.org/officeDocument/2006/relationships/slideLayout" Target="../slideLayouts/slideLayout149.xml"/><Relationship Id="rId3" Type="http://schemas.openxmlformats.org/officeDocument/2006/relationships/slideLayout" Target="../slideLayouts/slideLayout150.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26" Type="http://schemas.openxmlformats.org/officeDocument/2006/relationships/slideLayout" Target="../slideLayouts/slideLayout173.xml"/><Relationship Id="rId25" Type="http://schemas.openxmlformats.org/officeDocument/2006/relationships/slideLayout" Target="../slideLayouts/slideLayout172.xml"/><Relationship Id="rId28" Type="http://schemas.openxmlformats.org/officeDocument/2006/relationships/slideLayout" Target="../slideLayouts/slideLayout175.xml"/><Relationship Id="rId27" Type="http://schemas.openxmlformats.org/officeDocument/2006/relationships/slideLayout" Target="../slideLayouts/slideLayout174.xml"/><Relationship Id="rId5" Type="http://schemas.openxmlformats.org/officeDocument/2006/relationships/slideLayout" Target="../slideLayouts/slideLayout152.xml"/><Relationship Id="rId6" Type="http://schemas.openxmlformats.org/officeDocument/2006/relationships/slideLayout" Target="../slideLayouts/slideLayout153.xml"/><Relationship Id="rId29" Type="http://schemas.openxmlformats.org/officeDocument/2006/relationships/slideLayout" Target="../slideLayouts/slideLayout176.xml"/><Relationship Id="rId7" Type="http://schemas.openxmlformats.org/officeDocument/2006/relationships/slideLayout" Target="../slideLayouts/slideLayout154.xml"/><Relationship Id="rId8" Type="http://schemas.openxmlformats.org/officeDocument/2006/relationships/slideLayout" Target="../slideLayouts/slideLayout155.xml"/><Relationship Id="rId31" Type="http://schemas.openxmlformats.org/officeDocument/2006/relationships/slideLayout" Target="../slideLayouts/slideLayout178.xml"/><Relationship Id="rId30" Type="http://schemas.openxmlformats.org/officeDocument/2006/relationships/slideLayout" Target="../slideLayouts/slideLayout177.xml"/><Relationship Id="rId11" Type="http://schemas.openxmlformats.org/officeDocument/2006/relationships/slideLayout" Target="../slideLayouts/slideLayout158.xml"/><Relationship Id="rId33" Type="http://schemas.openxmlformats.org/officeDocument/2006/relationships/slideLayout" Target="../slideLayouts/slideLayout180.xml"/><Relationship Id="rId10" Type="http://schemas.openxmlformats.org/officeDocument/2006/relationships/slideLayout" Target="../slideLayouts/slideLayout157.xml"/><Relationship Id="rId32" Type="http://schemas.openxmlformats.org/officeDocument/2006/relationships/slideLayout" Target="../slideLayouts/slideLayout179.xml"/><Relationship Id="rId13" Type="http://schemas.openxmlformats.org/officeDocument/2006/relationships/slideLayout" Target="../slideLayouts/slideLayout160.xml"/><Relationship Id="rId35" Type="http://schemas.openxmlformats.org/officeDocument/2006/relationships/slideLayout" Target="../slideLayouts/slideLayout182.xml"/><Relationship Id="rId12" Type="http://schemas.openxmlformats.org/officeDocument/2006/relationships/slideLayout" Target="../slideLayouts/slideLayout159.xml"/><Relationship Id="rId34" Type="http://schemas.openxmlformats.org/officeDocument/2006/relationships/slideLayout" Target="../slideLayouts/slideLayout181.xml"/><Relationship Id="rId15" Type="http://schemas.openxmlformats.org/officeDocument/2006/relationships/slideLayout" Target="../slideLayouts/slideLayout162.xml"/><Relationship Id="rId37" Type="http://schemas.openxmlformats.org/officeDocument/2006/relationships/slideLayout" Target="../slideLayouts/slideLayout184.xml"/><Relationship Id="rId14" Type="http://schemas.openxmlformats.org/officeDocument/2006/relationships/slideLayout" Target="../slideLayouts/slideLayout161.xml"/><Relationship Id="rId36" Type="http://schemas.openxmlformats.org/officeDocument/2006/relationships/slideLayout" Target="../slideLayouts/slideLayout183.xml"/><Relationship Id="rId17" Type="http://schemas.openxmlformats.org/officeDocument/2006/relationships/slideLayout" Target="../slideLayouts/slideLayout164.xml"/><Relationship Id="rId39" Type="http://schemas.openxmlformats.org/officeDocument/2006/relationships/slideLayout" Target="../slideLayouts/slideLayout186.xml"/><Relationship Id="rId16" Type="http://schemas.openxmlformats.org/officeDocument/2006/relationships/slideLayout" Target="../slideLayouts/slideLayout163.xml"/><Relationship Id="rId38" Type="http://schemas.openxmlformats.org/officeDocument/2006/relationships/slideLayout" Target="../slideLayouts/slideLayout185.xml"/><Relationship Id="rId19" Type="http://schemas.openxmlformats.org/officeDocument/2006/relationships/slideLayout" Target="../slideLayouts/slideLayout166.xml"/><Relationship Id="rId18" Type="http://schemas.openxmlformats.org/officeDocument/2006/relationships/slideLayout" Target="../slideLayouts/slideLayout16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nvSpPr>
        <p:spPr>
          <a:xfrm>
            <a:off x="784778" y="6071814"/>
            <a:ext cx="1497900" cy="393600"/>
          </a:xfrm>
          <a:prstGeom prst="rect">
            <a:avLst/>
          </a:prstGeom>
          <a:noFill/>
          <a:ln>
            <a:noFill/>
          </a:ln>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900"/>
              <a:buFont typeface="Arial"/>
              <a:buNone/>
            </a:pPr>
            <a:fld id="{00000000-1234-1234-1234-123412341234}" type="slidenum">
              <a:rPr b="0" i="0" lang="en-GB" sz="900" u="none" cap="none" strike="noStrike">
                <a:solidFill>
                  <a:srgbClr val="5F5F5F"/>
                </a:solidFill>
                <a:latin typeface="Arial"/>
                <a:ea typeface="Arial"/>
                <a:cs typeface="Arial"/>
                <a:sym typeface="Arial"/>
              </a:rPr>
              <a:t>‹#›</a:t>
            </a:fld>
            <a:r>
              <a:rPr b="0" i="0" lang="en-GB" sz="900" u="none" cap="none" strike="noStrike">
                <a:solidFill>
                  <a:srgbClr val="5F5F5F"/>
                </a:solidFill>
                <a:latin typeface="Arial"/>
                <a:ea typeface="Arial"/>
                <a:cs typeface="Arial"/>
                <a:sym typeface="Arial"/>
              </a:rPr>
              <a:t> </a:t>
            </a:r>
            <a:endParaRPr b="0" i="0" sz="900" u="sng" cap="none" strike="noStrike">
              <a:solidFill>
                <a:srgbClr val="5F5F5F"/>
              </a:solidFill>
              <a:latin typeface="Arial"/>
              <a:ea typeface="Arial"/>
              <a:cs typeface="Arial"/>
              <a:sym typeface="Arial"/>
            </a:endParaRPr>
          </a:p>
        </p:txBody>
      </p:sp>
      <p:sp>
        <p:nvSpPr>
          <p:cNvPr id="11" name="Google Shape;11;p15"/>
          <p:cNvSpPr txBox="1"/>
          <p:nvPr/>
        </p:nvSpPr>
        <p:spPr>
          <a:xfrm>
            <a:off x="767083" y="6235066"/>
            <a:ext cx="1497900" cy="393600"/>
          </a:xfrm>
          <a:prstGeom prst="rect">
            <a:avLst/>
          </a:prstGeom>
          <a:noFill/>
          <a:ln>
            <a:noFill/>
          </a:ln>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5F5F5F"/>
                </a:solidFill>
                <a:latin typeface="Nunito Sans"/>
                <a:ea typeface="Nunito Sans"/>
                <a:cs typeface="Nunito Sans"/>
                <a:sym typeface="Nunito Sans"/>
              </a:rPr>
              <a:t>O R I O N  H E A L T H</a:t>
            </a:r>
            <a:endParaRPr b="1" i="0" sz="900" u="sng" cap="none" strike="noStrike">
              <a:solidFill>
                <a:srgbClr val="5F5F5F"/>
              </a:solidFill>
              <a:latin typeface="Nunito Sans"/>
              <a:ea typeface="Nunito Sans"/>
              <a:cs typeface="Nunito Sans"/>
              <a:sym typeface="Nunito Sans"/>
            </a:endParaRPr>
          </a:p>
        </p:txBody>
      </p:sp>
      <p:cxnSp>
        <p:nvCxnSpPr>
          <p:cNvPr id="12" name="Google Shape;12;p15"/>
          <p:cNvCxnSpPr/>
          <p:nvPr/>
        </p:nvCxnSpPr>
        <p:spPr>
          <a:xfrm>
            <a:off x="1044375" y="6311312"/>
            <a:ext cx="987600" cy="0"/>
          </a:xfrm>
          <a:prstGeom prst="straightConnector1">
            <a:avLst/>
          </a:prstGeom>
          <a:noFill/>
          <a:ln cap="flat" cmpd="sng" w="9525">
            <a:solidFill>
              <a:srgbClr val="5F5F5F"/>
            </a:solidFill>
            <a:prstDash val="solid"/>
            <a:round/>
            <a:headEnd len="sm" w="sm" type="none"/>
            <a:tailEnd len="sm" w="sm" type="none"/>
          </a:ln>
        </p:spPr>
      </p:cxnSp>
      <p:sp>
        <p:nvSpPr>
          <p:cNvPr id="13" name="Google Shape;13;p15"/>
          <p:cNvSpPr txBox="1"/>
          <p:nvPr>
            <p:ph type="title"/>
          </p:nvPr>
        </p:nvSpPr>
        <p:spPr>
          <a:xfrm>
            <a:off x="767080" y="500062"/>
            <a:ext cx="10627360" cy="1785938"/>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rgbClr val="5F5F5F"/>
              </a:buClr>
              <a:buSzPts val="5000"/>
              <a:buFont typeface="Nunito Sans"/>
              <a:buNone/>
              <a:defRPr b="0" i="0" sz="5000" u="none" cap="none" strike="noStrike">
                <a:solidFill>
                  <a:srgbClr val="5F5F5F"/>
                </a:solidFill>
                <a:latin typeface="Nunito Sans"/>
                <a:ea typeface="Nunito Sans"/>
                <a:cs typeface="Nunito Sans"/>
                <a:sym typeface="Nunito Sans"/>
              </a:defRPr>
            </a:lvl1pPr>
            <a:lvl2pPr lvl="1"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2pPr>
            <a:lvl3pPr lvl="2"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3pPr>
            <a:lvl4pPr lvl="3"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4pPr>
            <a:lvl5pPr lvl="4"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5pPr>
            <a:lvl6pPr lvl="5"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6pPr>
            <a:lvl7pPr lvl="6"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7pPr>
            <a:lvl8pPr lvl="7"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8pPr>
            <a:lvl9pPr lvl="8"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9pPr>
          </a:lstStyle>
          <a:p/>
        </p:txBody>
      </p:sp>
      <p:sp>
        <p:nvSpPr>
          <p:cNvPr id="14" name="Google Shape;14;p15"/>
          <p:cNvSpPr txBox="1"/>
          <p:nvPr>
            <p:ph idx="1" type="body"/>
          </p:nvPr>
        </p:nvSpPr>
        <p:spPr>
          <a:xfrm>
            <a:off x="767080" y="1960880"/>
            <a:ext cx="10627360" cy="407955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1pPr>
            <a:lvl2pPr indent="-355600" lvl="1" marL="9144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2pPr>
            <a:lvl3pPr indent="-355600" lvl="2" marL="13716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3pPr>
            <a:lvl4pPr indent="-355600" lvl="3" marL="18288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4pPr>
            <a:lvl5pPr indent="-355600" lvl="4" marL="22860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5pPr>
            <a:lvl6pPr indent="-342900" lvl="5" marL="27432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6pPr>
            <a:lvl7pPr indent="-342900" lvl="6" marL="32004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7pPr>
            <a:lvl8pPr indent="-342900" lvl="7" marL="36576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8pPr>
            <a:lvl9pPr indent="-342900" lvl="8" marL="41148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9pPr>
          </a:lstStyle>
          <a:p/>
        </p:txBody>
      </p:sp>
      <p:sp>
        <p:nvSpPr>
          <p:cNvPr id="15" name="Google Shape;15;p15"/>
          <p:cNvSpPr txBox="1"/>
          <p:nvPr/>
        </p:nvSpPr>
        <p:spPr>
          <a:xfrm>
            <a:off x="9844644" y="6223474"/>
            <a:ext cx="1549800" cy="3693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rgbClr val="5F5F5F"/>
                </a:solidFill>
                <a:latin typeface="Nunito Sans"/>
                <a:ea typeface="Nunito Sans"/>
                <a:cs typeface="Nunito Sans"/>
                <a:sym typeface="Nunito Sans"/>
              </a:rPr>
              <a:t>Orion Health</a:t>
            </a:r>
            <a:endParaRPr b="0" i="0" sz="900" u="none" cap="none" strike="noStrike">
              <a:solidFill>
                <a:srgbClr val="5F5F5F"/>
              </a:solidFill>
              <a:latin typeface="Nunito Sans"/>
              <a:ea typeface="Nunito Sans"/>
              <a:cs typeface="Nunito Sans"/>
              <a:sym typeface="Nunito Sans"/>
            </a:endParaRPr>
          </a:p>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rgbClr val="5F5F5F"/>
                </a:solidFill>
                <a:latin typeface="Nunito Sans"/>
                <a:ea typeface="Nunito Sans"/>
                <a:cs typeface="Nunito Sans"/>
                <a:sym typeface="Nunito Sans"/>
              </a:rPr>
              <a:t>Confidential – 2023</a:t>
            </a:r>
            <a:endParaRPr b="0" i="0" sz="900" u="none" cap="none" strike="noStrike">
              <a:solidFill>
                <a:srgbClr val="5F5F5F"/>
              </a:solidFill>
              <a:latin typeface="Nunito Sans"/>
              <a:ea typeface="Nunito Sans"/>
              <a:cs typeface="Nunito Sans"/>
              <a:sym typeface="Nunito Sans"/>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9" name="Shape 309"/>
        <p:cNvGrpSpPr/>
        <p:nvPr/>
      </p:nvGrpSpPr>
      <p:grpSpPr>
        <a:xfrm>
          <a:off x="0" y="0"/>
          <a:ext cx="0" cy="0"/>
          <a:chOff x="0" y="0"/>
          <a:chExt cx="0" cy="0"/>
        </a:xfrm>
      </p:grpSpPr>
      <p:sp>
        <p:nvSpPr>
          <p:cNvPr id="310" name="Google Shape;310;p20"/>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chemeClr val="lt1"/>
              </a:buClr>
              <a:buSzPts val="5000"/>
              <a:buFont typeface="Nunito Sans"/>
              <a:buNone/>
              <a:defRPr b="0" i="0" sz="5000" u="none" cap="none" strike="noStrike">
                <a:solidFill>
                  <a:schemeClr val="lt1"/>
                </a:solidFill>
                <a:latin typeface="Nunito Sans"/>
                <a:ea typeface="Nunito Sans"/>
                <a:cs typeface="Nunito Sans"/>
                <a:sym typeface="Nunito Sans"/>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11" name="Google Shape;311;p20"/>
          <p:cNvSpPr txBox="1"/>
          <p:nvPr>
            <p:ph idx="1" type="body"/>
          </p:nvPr>
        </p:nvSpPr>
        <p:spPr>
          <a:xfrm>
            <a:off x="767080" y="1960880"/>
            <a:ext cx="10627500" cy="4079700"/>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Nunito Sans"/>
              <a:buChar char="•"/>
              <a:defRPr b="0" i="0" sz="2000" u="none" cap="none" strike="noStrike">
                <a:solidFill>
                  <a:schemeClr val="lt1"/>
                </a:solidFill>
                <a:latin typeface="Nunito Sans"/>
                <a:ea typeface="Nunito Sans"/>
                <a:cs typeface="Nunito Sans"/>
                <a:sym typeface="Nunito Sans"/>
              </a:defRPr>
            </a:lvl1pPr>
            <a:lvl2pPr indent="-355600" lvl="1" marL="914400" marR="0" rtl="0" algn="l">
              <a:lnSpc>
                <a:spcPct val="90000"/>
              </a:lnSpc>
              <a:spcBef>
                <a:spcPts val="500"/>
              </a:spcBef>
              <a:spcAft>
                <a:spcPts val="0"/>
              </a:spcAft>
              <a:buClr>
                <a:schemeClr val="lt1"/>
              </a:buClr>
              <a:buSzPts val="2000"/>
              <a:buFont typeface="Nunito Sans"/>
              <a:buChar char="•"/>
              <a:defRPr b="0" i="0" sz="2000" u="none" cap="none" strike="noStrike">
                <a:solidFill>
                  <a:schemeClr val="lt1"/>
                </a:solidFill>
                <a:latin typeface="Nunito Sans"/>
                <a:ea typeface="Nunito Sans"/>
                <a:cs typeface="Nunito Sans"/>
                <a:sym typeface="Nunito Sans"/>
              </a:defRPr>
            </a:lvl2pPr>
            <a:lvl3pPr indent="-355600" lvl="2" marL="1371600" marR="0" rtl="0" algn="l">
              <a:lnSpc>
                <a:spcPct val="90000"/>
              </a:lnSpc>
              <a:spcBef>
                <a:spcPts val="500"/>
              </a:spcBef>
              <a:spcAft>
                <a:spcPts val="0"/>
              </a:spcAft>
              <a:buClr>
                <a:schemeClr val="lt1"/>
              </a:buClr>
              <a:buSzPts val="2000"/>
              <a:buFont typeface="Nunito Sans"/>
              <a:buChar char="•"/>
              <a:defRPr b="0" i="0" sz="2000" u="none" cap="none" strike="noStrike">
                <a:solidFill>
                  <a:schemeClr val="lt1"/>
                </a:solidFill>
                <a:latin typeface="Nunito Sans"/>
                <a:ea typeface="Nunito Sans"/>
                <a:cs typeface="Nunito Sans"/>
                <a:sym typeface="Nunito Sans"/>
              </a:defRPr>
            </a:lvl3pPr>
            <a:lvl4pPr indent="-355600" lvl="3" marL="1828800" marR="0" rtl="0" algn="l">
              <a:lnSpc>
                <a:spcPct val="90000"/>
              </a:lnSpc>
              <a:spcBef>
                <a:spcPts val="500"/>
              </a:spcBef>
              <a:spcAft>
                <a:spcPts val="0"/>
              </a:spcAft>
              <a:buClr>
                <a:schemeClr val="lt1"/>
              </a:buClr>
              <a:buSzPts val="2000"/>
              <a:buFont typeface="Nunito Sans"/>
              <a:buChar char="•"/>
              <a:defRPr b="0" i="0" sz="2000" u="none" cap="none" strike="noStrike">
                <a:solidFill>
                  <a:schemeClr val="lt1"/>
                </a:solidFill>
                <a:latin typeface="Nunito Sans"/>
                <a:ea typeface="Nunito Sans"/>
                <a:cs typeface="Nunito Sans"/>
                <a:sym typeface="Nunito Sans"/>
              </a:defRPr>
            </a:lvl4pPr>
            <a:lvl5pPr indent="-355600" lvl="4" marL="2286000" marR="0" rtl="0" algn="l">
              <a:lnSpc>
                <a:spcPct val="90000"/>
              </a:lnSpc>
              <a:spcBef>
                <a:spcPts val="500"/>
              </a:spcBef>
              <a:spcAft>
                <a:spcPts val="0"/>
              </a:spcAft>
              <a:buClr>
                <a:schemeClr val="lt1"/>
              </a:buClr>
              <a:buSzPts val="2000"/>
              <a:buFont typeface="Nunito Sans"/>
              <a:buChar char="•"/>
              <a:defRPr b="0" i="0" sz="2000" u="none" cap="none" strike="noStrike">
                <a:solidFill>
                  <a:schemeClr val="lt1"/>
                </a:solidFill>
                <a:latin typeface="Nunito Sans"/>
                <a:ea typeface="Nunito Sans"/>
                <a:cs typeface="Nunito Sans"/>
                <a:sym typeface="Nunito Sans"/>
              </a:defRPr>
            </a:lvl5pPr>
            <a:lvl6pPr indent="-342900" lvl="5" marL="27432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6pPr>
            <a:lvl7pPr indent="-342900" lvl="6" marL="32004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7pPr>
            <a:lvl8pPr indent="-342900" lvl="7" marL="36576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8pPr>
            <a:lvl9pPr indent="-342900" lvl="8" marL="41148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9pPr>
          </a:lstStyle>
          <a:p/>
        </p:txBody>
      </p:sp>
      <p:sp>
        <p:nvSpPr>
          <p:cNvPr id="312" name="Google Shape;312;p20"/>
          <p:cNvSpPr txBox="1"/>
          <p:nvPr/>
        </p:nvSpPr>
        <p:spPr>
          <a:xfrm>
            <a:off x="784778" y="6071814"/>
            <a:ext cx="1497900" cy="393600"/>
          </a:xfrm>
          <a:prstGeom prst="rect">
            <a:avLst/>
          </a:prstGeom>
          <a:noFill/>
          <a:ln>
            <a:noFill/>
          </a:ln>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900"/>
              <a:buFont typeface="Arial"/>
              <a:buNone/>
            </a:pPr>
            <a:fld id="{00000000-1234-1234-1234-123412341234}" type="slidenum">
              <a:rPr b="0" i="0" lang="en-GB" sz="900" u="none" cap="none" strike="noStrike">
                <a:solidFill>
                  <a:schemeClr val="lt1"/>
                </a:solidFill>
                <a:latin typeface="Arial"/>
                <a:ea typeface="Arial"/>
                <a:cs typeface="Arial"/>
                <a:sym typeface="Arial"/>
              </a:rPr>
              <a:t>‹#›</a:t>
            </a:fld>
            <a:r>
              <a:rPr b="0" i="0" lang="en-GB" sz="900" u="none" cap="none" strike="noStrike">
                <a:solidFill>
                  <a:schemeClr val="lt1"/>
                </a:solidFill>
                <a:latin typeface="Arial"/>
                <a:ea typeface="Arial"/>
                <a:cs typeface="Arial"/>
                <a:sym typeface="Arial"/>
              </a:rPr>
              <a:t> </a:t>
            </a:r>
            <a:endParaRPr b="0" i="0" sz="900" u="sng" cap="none" strike="noStrike">
              <a:solidFill>
                <a:schemeClr val="lt1"/>
              </a:solidFill>
              <a:latin typeface="Arial"/>
              <a:ea typeface="Arial"/>
              <a:cs typeface="Arial"/>
              <a:sym typeface="Arial"/>
            </a:endParaRPr>
          </a:p>
        </p:txBody>
      </p:sp>
      <p:sp>
        <p:nvSpPr>
          <p:cNvPr id="313" name="Google Shape;313;p20"/>
          <p:cNvSpPr txBox="1"/>
          <p:nvPr/>
        </p:nvSpPr>
        <p:spPr>
          <a:xfrm>
            <a:off x="767083" y="6235066"/>
            <a:ext cx="1497900" cy="393600"/>
          </a:xfrm>
          <a:prstGeom prst="rect">
            <a:avLst/>
          </a:prstGeom>
          <a:noFill/>
          <a:ln>
            <a:noFill/>
          </a:ln>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chemeClr val="lt1"/>
                </a:solidFill>
                <a:latin typeface="Nunito Sans"/>
                <a:ea typeface="Nunito Sans"/>
                <a:cs typeface="Nunito Sans"/>
                <a:sym typeface="Nunito Sans"/>
              </a:rPr>
              <a:t>O R I O N  H E A L T H</a:t>
            </a:r>
            <a:endParaRPr b="1" i="0" sz="900" u="sng" cap="none" strike="noStrike">
              <a:solidFill>
                <a:schemeClr val="lt1"/>
              </a:solidFill>
              <a:latin typeface="Nunito Sans"/>
              <a:ea typeface="Nunito Sans"/>
              <a:cs typeface="Nunito Sans"/>
              <a:sym typeface="Nunito Sans"/>
            </a:endParaRPr>
          </a:p>
        </p:txBody>
      </p:sp>
      <p:cxnSp>
        <p:nvCxnSpPr>
          <p:cNvPr id="314" name="Google Shape;314;p20"/>
          <p:cNvCxnSpPr/>
          <p:nvPr/>
        </p:nvCxnSpPr>
        <p:spPr>
          <a:xfrm>
            <a:off x="1044375" y="6311312"/>
            <a:ext cx="987600" cy="0"/>
          </a:xfrm>
          <a:prstGeom prst="straightConnector1">
            <a:avLst/>
          </a:prstGeom>
          <a:noFill/>
          <a:ln cap="flat" cmpd="sng" w="9525">
            <a:solidFill>
              <a:schemeClr val="lt1"/>
            </a:solidFill>
            <a:prstDash val="solid"/>
            <a:round/>
            <a:headEnd len="sm" w="sm" type="none"/>
            <a:tailEnd len="sm" w="sm" type="none"/>
          </a:ln>
        </p:spPr>
      </p:cxnSp>
      <p:sp>
        <p:nvSpPr>
          <p:cNvPr id="315" name="Google Shape;315;p20"/>
          <p:cNvSpPr txBox="1"/>
          <p:nvPr/>
        </p:nvSpPr>
        <p:spPr>
          <a:xfrm>
            <a:off x="9844644" y="6223474"/>
            <a:ext cx="1549800" cy="3693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chemeClr val="lt1"/>
                </a:solidFill>
                <a:latin typeface="Nunito Sans"/>
                <a:ea typeface="Nunito Sans"/>
                <a:cs typeface="Nunito Sans"/>
                <a:sym typeface="Nunito Sans"/>
              </a:rPr>
              <a:t>Orion Health 2023</a:t>
            </a:r>
            <a:endParaRPr b="0" i="0" sz="900" u="none" cap="none" strike="noStrike">
              <a:solidFill>
                <a:schemeClr val="lt1"/>
              </a:solidFill>
              <a:latin typeface="Nunito Sans"/>
              <a:ea typeface="Nunito Sans"/>
              <a:cs typeface="Nunito Sans"/>
              <a:sym typeface="Nunito Sans"/>
            </a:endParaRPr>
          </a:p>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chemeClr val="lt1"/>
                </a:solidFill>
                <a:latin typeface="Nunito Sans"/>
                <a:ea typeface="Nunito Sans"/>
                <a:cs typeface="Nunito Sans"/>
                <a:sym typeface="Nunito Sans"/>
              </a:rPr>
              <a:t>Confidential</a:t>
            </a:r>
            <a:endParaRPr b="0" i="0" sz="900" u="none" cap="none" strike="noStrike">
              <a:solidFill>
                <a:schemeClr val="lt1"/>
              </a:solidFill>
              <a:latin typeface="Nunito Sans"/>
              <a:ea typeface="Nunito Sans"/>
              <a:cs typeface="Nunito Sans"/>
              <a:sym typeface="Nunito Sans"/>
            </a:endParaRPr>
          </a:p>
        </p:txBody>
      </p:sp>
    </p:spTree>
  </p:cSld>
  <p:clrMap accent1="accent1" accent2="accent2" accent3="accent3" accent4="accent4" accent5="accent5" accent6="accent6" bg1="lt1" bg2="dk2" tx1="dk1" tx2="lt2" folHlink="folHlink" hlink="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3" name="Shape 373"/>
        <p:cNvGrpSpPr/>
        <p:nvPr/>
      </p:nvGrpSpPr>
      <p:grpSpPr>
        <a:xfrm>
          <a:off x="0" y="0"/>
          <a:ext cx="0" cy="0"/>
          <a:chOff x="0" y="0"/>
          <a:chExt cx="0" cy="0"/>
        </a:xfrm>
      </p:grpSpPr>
      <p:sp>
        <p:nvSpPr>
          <p:cNvPr id="374" name="Google Shape;374;p23"/>
          <p:cNvSpPr txBox="1"/>
          <p:nvPr/>
        </p:nvSpPr>
        <p:spPr>
          <a:xfrm>
            <a:off x="784778" y="6071814"/>
            <a:ext cx="1497900" cy="393600"/>
          </a:xfrm>
          <a:prstGeom prst="rect">
            <a:avLst/>
          </a:prstGeom>
          <a:noFill/>
          <a:ln>
            <a:noFill/>
          </a:ln>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900"/>
              <a:buFont typeface="Arial"/>
              <a:buNone/>
            </a:pPr>
            <a:fld id="{00000000-1234-1234-1234-123412341234}" type="slidenum">
              <a:rPr b="0" i="0" lang="en-GB" sz="900" u="none" cap="none" strike="noStrike">
                <a:solidFill>
                  <a:srgbClr val="5F5F5F"/>
                </a:solidFill>
                <a:latin typeface="Arial"/>
                <a:ea typeface="Arial"/>
                <a:cs typeface="Arial"/>
                <a:sym typeface="Arial"/>
              </a:rPr>
              <a:t>‹#›</a:t>
            </a:fld>
            <a:r>
              <a:rPr b="0" i="0" lang="en-GB" sz="900" u="none" cap="none" strike="noStrike">
                <a:solidFill>
                  <a:srgbClr val="5F5F5F"/>
                </a:solidFill>
                <a:latin typeface="Arial"/>
                <a:ea typeface="Arial"/>
                <a:cs typeface="Arial"/>
                <a:sym typeface="Arial"/>
              </a:rPr>
              <a:t> </a:t>
            </a:r>
            <a:endParaRPr b="0" i="0" sz="900" u="sng" cap="none" strike="noStrike">
              <a:solidFill>
                <a:srgbClr val="5F5F5F"/>
              </a:solidFill>
              <a:latin typeface="Arial"/>
              <a:ea typeface="Arial"/>
              <a:cs typeface="Arial"/>
              <a:sym typeface="Arial"/>
            </a:endParaRPr>
          </a:p>
        </p:txBody>
      </p:sp>
      <p:sp>
        <p:nvSpPr>
          <p:cNvPr id="375" name="Google Shape;375;p23"/>
          <p:cNvSpPr txBox="1"/>
          <p:nvPr/>
        </p:nvSpPr>
        <p:spPr>
          <a:xfrm>
            <a:off x="767083" y="6235066"/>
            <a:ext cx="1497900" cy="393600"/>
          </a:xfrm>
          <a:prstGeom prst="rect">
            <a:avLst/>
          </a:prstGeom>
          <a:noFill/>
          <a:ln>
            <a:noFill/>
          </a:ln>
        </p:spPr>
        <p:txBody>
          <a:bodyPr anchorCtr="0" anchor="ctr"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900"/>
              <a:buFont typeface="Arial"/>
              <a:buNone/>
            </a:pPr>
            <a:r>
              <a:rPr b="1" i="0" lang="en-GB" sz="900" u="none" cap="none" strike="noStrike">
                <a:solidFill>
                  <a:srgbClr val="5F5F5F"/>
                </a:solidFill>
                <a:latin typeface="Nunito Sans"/>
                <a:ea typeface="Nunito Sans"/>
                <a:cs typeface="Nunito Sans"/>
                <a:sym typeface="Nunito Sans"/>
              </a:rPr>
              <a:t>O R I O N  H E A L T H</a:t>
            </a:r>
            <a:endParaRPr b="1" i="0" sz="900" u="sng" cap="none" strike="noStrike">
              <a:solidFill>
                <a:srgbClr val="5F5F5F"/>
              </a:solidFill>
              <a:latin typeface="Nunito Sans"/>
              <a:ea typeface="Nunito Sans"/>
              <a:cs typeface="Nunito Sans"/>
              <a:sym typeface="Nunito Sans"/>
            </a:endParaRPr>
          </a:p>
        </p:txBody>
      </p:sp>
      <p:cxnSp>
        <p:nvCxnSpPr>
          <p:cNvPr id="376" name="Google Shape;376;p23"/>
          <p:cNvCxnSpPr/>
          <p:nvPr/>
        </p:nvCxnSpPr>
        <p:spPr>
          <a:xfrm>
            <a:off x="1044375" y="6311312"/>
            <a:ext cx="987600" cy="0"/>
          </a:xfrm>
          <a:prstGeom prst="straightConnector1">
            <a:avLst/>
          </a:prstGeom>
          <a:noFill/>
          <a:ln cap="flat" cmpd="sng" w="9525">
            <a:solidFill>
              <a:srgbClr val="5F5F5F"/>
            </a:solidFill>
            <a:prstDash val="solid"/>
            <a:round/>
            <a:headEnd len="sm" w="sm" type="none"/>
            <a:tailEnd len="sm" w="sm" type="none"/>
          </a:ln>
        </p:spPr>
      </p:cxnSp>
      <p:sp>
        <p:nvSpPr>
          <p:cNvPr id="377" name="Google Shape;377;p23"/>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rgbClr val="5F5F5F"/>
              </a:buClr>
              <a:buSzPts val="5000"/>
              <a:buFont typeface="Nunito Sans"/>
              <a:buNone/>
              <a:defRPr b="0" i="0" sz="5000" u="none" cap="none" strike="noStrike">
                <a:solidFill>
                  <a:srgbClr val="5F5F5F"/>
                </a:solidFill>
                <a:latin typeface="Nunito Sans"/>
                <a:ea typeface="Nunito Sans"/>
                <a:cs typeface="Nunito Sans"/>
                <a:sym typeface="Nunito Sans"/>
              </a:defRPr>
            </a:lvl1pPr>
            <a:lvl2pPr lvl="1"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2pPr>
            <a:lvl3pPr lvl="2"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3pPr>
            <a:lvl4pPr lvl="3"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4pPr>
            <a:lvl5pPr lvl="4"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5pPr>
            <a:lvl6pPr lvl="5"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6pPr>
            <a:lvl7pPr lvl="6"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7pPr>
            <a:lvl8pPr lvl="7"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8pPr>
            <a:lvl9pPr lvl="8" marR="0" rtl="0" algn="l">
              <a:lnSpc>
                <a:spcPct val="100000"/>
              </a:lnSpc>
              <a:spcBef>
                <a:spcPts val="0"/>
              </a:spcBef>
              <a:spcAft>
                <a:spcPts val="0"/>
              </a:spcAft>
              <a:buClr>
                <a:srgbClr val="000000"/>
              </a:buClr>
              <a:buSzPts val="1400"/>
              <a:buFont typeface="Nunito Sans"/>
              <a:buNone/>
              <a:defRPr b="0" i="0" sz="1800" u="none" cap="none" strike="noStrike">
                <a:solidFill>
                  <a:srgbClr val="000000"/>
                </a:solidFill>
                <a:latin typeface="Nunito Sans"/>
                <a:ea typeface="Nunito Sans"/>
                <a:cs typeface="Nunito Sans"/>
                <a:sym typeface="Nunito Sans"/>
              </a:defRPr>
            </a:lvl9pPr>
          </a:lstStyle>
          <a:p/>
        </p:txBody>
      </p:sp>
      <p:sp>
        <p:nvSpPr>
          <p:cNvPr id="378" name="Google Shape;378;p23"/>
          <p:cNvSpPr txBox="1"/>
          <p:nvPr>
            <p:ph idx="1" type="body"/>
          </p:nvPr>
        </p:nvSpPr>
        <p:spPr>
          <a:xfrm>
            <a:off x="767080" y="1960880"/>
            <a:ext cx="10627500" cy="4079700"/>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1pPr>
            <a:lvl2pPr indent="-355600" lvl="1" marL="9144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2pPr>
            <a:lvl3pPr indent="-355600" lvl="2" marL="13716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3pPr>
            <a:lvl4pPr indent="-355600" lvl="3" marL="18288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4pPr>
            <a:lvl5pPr indent="-355600" lvl="4" marL="2286000" marR="0" rtl="0" algn="l">
              <a:lnSpc>
                <a:spcPct val="90000"/>
              </a:lnSpc>
              <a:spcBef>
                <a:spcPts val="500"/>
              </a:spcBef>
              <a:spcAft>
                <a:spcPts val="0"/>
              </a:spcAft>
              <a:buClr>
                <a:srgbClr val="5F5F5F"/>
              </a:buClr>
              <a:buSzPts val="2000"/>
              <a:buFont typeface="Nunito Sans"/>
              <a:buChar char="•"/>
              <a:defRPr b="0" i="0" sz="2000" u="none" cap="none" strike="noStrike">
                <a:solidFill>
                  <a:srgbClr val="5F5F5F"/>
                </a:solidFill>
                <a:latin typeface="Nunito Sans"/>
                <a:ea typeface="Nunito Sans"/>
                <a:cs typeface="Nunito Sans"/>
                <a:sym typeface="Nunito Sans"/>
              </a:defRPr>
            </a:lvl5pPr>
            <a:lvl6pPr indent="-342900" lvl="5" marL="27432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6pPr>
            <a:lvl7pPr indent="-342900" lvl="6" marL="32004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7pPr>
            <a:lvl8pPr indent="-342900" lvl="7" marL="36576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8pPr>
            <a:lvl9pPr indent="-342900" lvl="8" marL="4114800" marR="0" rtl="0" algn="l">
              <a:lnSpc>
                <a:spcPct val="90000"/>
              </a:lnSpc>
              <a:spcBef>
                <a:spcPts val="500"/>
              </a:spcBef>
              <a:spcAft>
                <a:spcPts val="0"/>
              </a:spcAft>
              <a:buClr>
                <a:schemeClr val="dk1"/>
              </a:buClr>
              <a:buSzPts val="1800"/>
              <a:buFont typeface="Nunito Sans"/>
              <a:buChar char="•"/>
              <a:defRPr b="0" i="0" sz="1800" u="none" cap="none" strike="noStrike">
                <a:solidFill>
                  <a:schemeClr val="dk1"/>
                </a:solidFill>
                <a:latin typeface="Nunito Sans"/>
                <a:ea typeface="Nunito Sans"/>
                <a:cs typeface="Nunito Sans"/>
                <a:sym typeface="Nunito Sans"/>
              </a:defRPr>
            </a:lvl9pPr>
          </a:lstStyle>
          <a:p/>
        </p:txBody>
      </p:sp>
      <p:sp>
        <p:nvSpPr>
          <p:cNvPr id="379" name="Google Shape;379;p23"/>
          <p:cNvSpPr txBox="1"/>
          <p:nvPr/>
        </p:nvSpPr>
        <p:spPr>
          <a:xfrm>
            <a:off x="9844644" y="6223474"/>
            <a:ext cx="1549800" cy="3693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rgbClr val="5F5F5F"/>
                </a:solidFill>
                <a:latin typeface="Nunito Sans"/>
                <a:ea typeface="Nunito Sans"/>
                <a:cs typeface="Nunito Sans"/>
                <a:sym typeface="Nunito Sans"/>
              </a:rPr>
              <a:t>Orion Health</a:t>
            </a:r>
            <a:endParaRPr b="0" i="0" sz="900" u="none" cap="none" strike="noStrike">
              <a:solidFill>
                <a:srgbClr val="5F5F5F"/>
              </a:solidFill>
              <a:latin typeface="Nunito Sans"/>
              <a:ea typeface="Nunito Sans"/>
              <a:cs typeface="Nunito Sans"/>
              <a:sym typeface="Nunito Sans"/>
            </a:endParaRPr>
          </a:p>
          <a:p>
            <a:pPr indent="0" lvl="0" marL="0" marR="0" rtl="0" algn="r">
              <a:lnSpc>
                <a:spcPct val="100000"/>
              </a:lnSpc>
              <a:spcBef>
                <a:spcPts val="0"/>
              </a:spcBef>
              <a:spcAft>
                <a:spcPts val="0"/>
              </a:spcAft>
              <a:buClr>
                <a:srgbClr val="000000"/>
              </a:buClr>
              <a:buSzPts val="900"/>
              <a:buFont typeface="Arial"/>
              <a:buNone/>
            </a:pPr>
            <a:r>
              <a:rPr b="0" i="0" lang="en-GB" sz="900" u="none" cap="none" strike="noStrike">
                <a:solidFill>
                  <a:srgbClr val="5F5F5F"/>
                </a:solidFill>
                <a:latin typeface="Nunito Sans"/>
                <a:ea typeface="Nunito Sans"/>
                <a:cs typeface="Nunito Sans"/>
                <a:sym typeface="Nunito Sans"/>
              </a:rPr>
              <a:t>Confidential – 2023</a:t>
            </a:r>
            <a:endParaRPr b="0" i="0" sz="900" u="none" cap="none" strike="noStrike">
              <a:solidFill>
                <a:srgbClr val="5F5F5F"/>
              </a:solidFill>
              <a:latin typeface="Nunito Sans"/>
              <a:ea typeface="Nunito Sans"/>
              <a:cs typeface="Nunito Sans"/>
              <a:sym typeface="Nunito Sans"/>
            </a:endParaRPr>
          </a:p>
        </p:txBody>
      </p:sp>
    </p:spTree>
  </p:cSld>
  <p:clrMap accent1="accent1" accent2="accent2" accent3="accent3" accent4="accent4" accent5="accent5" accent6="accent6" bg1="lt1" bg2="dk2" tx1="dk1" tx2="lt2" folHlink="folHlink" hlink="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739" r:id="rId32"/>
    <p:sldLayoutId id="2147483740" r:id="rId33"/>
    <p:sldLayoutId id="2147483741" r:id="rId34"/>
    <p:sldLayoutId id="2147483742" r:id="rId35"/>
    <p:sldLayoutId id="2147483743" r:id="rId36"/>
    <p:sldLayoutId id="2147483744" r:id="rId37"/>
    <p:sldLayoutId id="2147483745" r:id="rId38"/>
    <p:sldLayoutId id="2147483746" r:id="rId39"/>
    <p:sldLayoutId id="2147483747" r:id="rId40"/>
    <p:sldLayoutId id="2147483748" r:id="rId41"/>
    <p:sldLayoutId id="2147483749" r:id="rId42"/>
    <p:sldLayoutId id="2147483750" r:id="rId4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0" name="Shape 680"/>
        <p:cNvGrpSpPr/>
        <p:nvPr/>
      </p:nvGrpSpPr>
      <p:grpSpPr>
        <a:xfrm>
          <a:off x="0" y="0"/>
          <a:ext cx="0" cy="0"/>
          <a:chOff x="0" y="0"/>
          <a:chExt cx="0" cy="0"/>
        </a:xfrm>
      </p:grpSpPr>
      <p:sp>
        <p:nvSpPr>
          <p:cNvPr id="681" name="Google Shape;681;g24fb561eddc_0_1390"/>
          <p:cNvSpPr txBox="1"/>
          <p:nvPr/>
        </p:nvSpPr>
        <p:spPr>
          <a:xfrm>
            <a:off x="784778" y="6071814"/>
            <a:ext cx="14979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fld id="{00000000-1234-1234-1234-123412341234}" type="slidenum">
              <a:rPr lang="en-GB" sz="900">
                <a:solidFill>
                  <a:srgbClr val="5F5F5F"/>
                </a:solidFill>
              </a:rPr>
              <a:t>‹#›</a:t>
            </a:fld>
            <a:r>
              <a:rPr lang="en-GB" sz="900">
                <a:solidFill>
                  <a:srgbClr val="5F5F5F"/>
                </a:solidFill>
              </a:rPr>
              <a:t> </a:t>
            </a:r>
            <a:endParaRPr sz="900" u="sng">
              <a:solidFill>
                <a:srgbClr val="5F5F5F"/>
              </a:solidFill>
            </a:endParaRPr>
          </a:p>
        </p:txBody>
      </p:sp>
      <p:sp>
        <p:nvSpPr>
          <p:cNvPr id="682" name="Google Shape;682;g24fb561eddc_0_1390"/>
          <p:cNvSpPr txBox="1"/>
          <p:nvPr/>
        </p:nvSpPr>
        <p:spPr>
          <a:xfrm>
            <a:off x="767083" y="6235066"/>
            <a:ext cx="14979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r>
              <a:rPr b="1" lang="en-GB" sz="900">
                <a:solidFill>
                  <a:srgbClr val="5F5F5F"/>
                </a:solidFill>
                <a:latin typeface="Nunito Sans"/>
                <a:ea typeface="Nunito Sans"/>
                <a:cs typeface="Nunito Sans"/>
                <a:sym typeface="Nunito Sans"/>
              </a:rPr>
              <a:t>O R I O N  H E A L T H</a:t>
            </a:r>
            <a:endParaRPr b="1" sz="900" u="sng">
              <a:solidFill>
                <a:srgbClr val="5F5F5F"/>
              </a:solidFill>
              <a:latin typeface="Nunito Sans"/>
              <a:ea typeface="Nunito Sans"/>
              <a:cs typeface="Nunito Sans"/>
              <a:sym typeface="Nunito Sans"/>
            </a:endParaRPr>
          </a:p>
        </p:txBody>
      </p:sp>
      <p:cxnSp>
        <p:nvCxnSpPr>
          <p:cNvPr id="683" name="Google Shape;683;g24fb561eddc_0_1390"/>
          <p:cNvCxnSpPr/>
          <p:nvPr/>
        </p:nvCxnSpPr>
        <p:spPr>
          <a:xfrm>
            <a:off x="1044375" y="6311312"/>
            <a:ext cx="987600" cy="0"/>
          </a:xfrm>
          <a:prstGeom prst="straightConnector1">
            <a:avLst/>
          </a:prstGeom>
          <a:noFill/>
          <a:ln cap="flat" cmpd="sng" w="9525">
            <a:solidFill>
              <a:srgbClr val="5F5F5F"/>
            </a:solidFill>
            <a:prstDash val="solid"/>
            <a:round/>
            <a:headEnd len="med" w="med" type="none"/>
            <a:tailEnd len="med" w="med" type="none"/>
          </a:ln>
        </p:spPr>
      </p:cxnSp>
      <p:sp>
        <p:nvSpPr>
          <p:cNvPr id="684" name="Google Shape;684;g24fb561eddc_0_1390"/>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rgbClr val="5F5F5F"/>
              </a:buClr>
              <a:buSzPts val="5000"/>
              <a:buFont typeface="Arial"/>
              <a:buNone/>
              <a:defRPr b="0" i="0" sz="5000" u="none" cap="none" strike="noStrike">
                <a:solidFill>
                  <a:srgbClr val="5F5F5F"/>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
        <p:nvSpPr>
          <p:cNvPr id="685" name="Google Shape;685;g24fb561eddc_0_1390"/>
          <p:cNvSpPr txBox="1"/>
          <p:nvPr>
            <p:ph idx="1" type="body"/>
          </p:nvPr>
        </p:nvSpPr>
        <p:spPr>
          <a:xfrm>
            <a:off x="767080" y="1960880"/>
            <a:ext cx="10627500" cy="4079700"/>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F5F5F"/>
              </a:buClr>
              <a:buSzPts val="2000"/>
              <a:buFont typeface="Arial"/>
              <a:buChar char="•"/>
              <a:defRPr b="0" i="0" sz="2000" u="none" cap="none" strike="noStrike">
                <a:solidFill>
                  <a:srgbClr val="5F5F5F"/>
                </a:solidFill>
                <a:latin typeface="Arial"/>
                <a:ea typeface="Arial"/>
                <a:cs typeface="Arial"/>
                <a:sym typeface="Arial"/>
              </a:defRPr>
            </a:lvl1pPr>
            <a:lvl2pPr indent="-355600" lvl="1" marL="914400" marR="0" rtl="0" algn="l">
              <a:lnSpc>
                <a:spcPct val="90000"/>
              </a:lnSpc>
              <a:spcBef>
                <a:spcPts val="500"/>
              </a:spcBef>
              <a:spcAft>
                <a:spcPts val="0"/>
              </a:spcAft>
              <a:buClr>
                <a:srgbClr val="5F5F5F"/>
              </a:buClr>
              <a:buSzPts val="2000"/>
              <a:buFont typeface="Arial"/>
              <a:buChar char="•"/>
              <a:defRPr b="0" i="0" sz="2000" u="none" cap="none" strike="noStrike">
                <a:solidFill>
                  <a:srgbClr val="5F5F5F"/>
                </a:solidFill>
                <a:latin typeface="Arial"/>
                <a:ea typeface="Arial"/>
                <a:cs typeface="Arial"/>
                <a:sym typeface="Arial"/>
              </a:defRPr>
            </a:lvl2pPr>
            <a:lvl3pPr indent="-355600" lvl="2" marL="1371600" marR="0" rtl="0" algn="l">
              <a:lnSpc>
                <a:spcPct val="90000"/>
              </a:lnSpc>
              <a:spcBef>
                <a:spcPts val="500"/>
              </a:spcBef>
              <a:spcAft>
                <a:spcPts val="0"/>
              </a:spcAft>
              <a:buClr>
                <a:srgbClr val="5F5F5F"/>
              </a:buClr>
              <a:buSzPts val="2000"/>
              <a:buFont typeface="Arial"/>
              <a:buChar char="•"/>
              <a:defRPr b="0" i="0" sz="2000" u="none" cap="none" strike="noStrike">
                <a:solidFill>
                  <a:srgbClr val="5F5F5F"/>
                </a:solidFill>
                <a:latin typeface="Arial"/>
                <a:ea typeface="Arial"/>
                <a:cs typeface="Arial"/>
                <a:sym typeface="Arial"/>
              </a:defRPr>
            </a:lvl3pPr>
            <a:lvl4pPr indent="-355600" lvl="3" marL="1828800" marR="0" rtl="0" algn="l">
              <a:lnSpc>
                <a:spcPct val="90000"/>
              </a:lnSpc>
              <a:spcBef>
                <a:spcPts val="500"/>
              </a:spcBef>
              <a:spcAft>
                <a:spcPts val="0"/>
              </a:spcAft>
              <a:buClr>
                <a:srgbClr val="5F5F5F"/>
              </a:buClr>
              <a:buSzPts val="2000"/>
              <a:buFont typeface="Arial"/>
              <a:buChar char="•"/>
              <a:defRPr b="0" i="0" sz="2000" u="none" cap="none" strike="noStrike">
                <a:solidFill>
                  <a:srgbClr val="5F5F5F"/>
                </a:solidFill>
                <a:latin typeface="Arial"/>
                <a:ea typeface="Arial"/>
                <a:cs typeface="Arial"/>
                <a:sym typeface="Arial"/>
              </a:defRPr>
            </a:lvl4pPr>
            <a:lvl5pPr indent="-355600" lvl="4" marL="2286000" marR="0" rtl="0" algn="l">
              <a:lnSpc>
                <a:spcPct val="90000"/>
              </a:lnSpc>
              <a:spcBef>
                <a:spcPts val="500"/>
              </a:spcBef>
              <a:spcAft>
                <a:spcPts val="0"/>
              </a:spcAft>
              <a:buClr>
                <a:srgbClr val="5F5F5F"/>
              </a:buClr>
              <a:buSzPts val="2000"/>
              <a:buFont typeface="Arial"/>
              <a:buChar char="•"/>
              <a:defRPr b="0" i="0" sz="2000" u="none" cap="none" strike="noStrike">
                <a:solidFill>
                  <a:srgbClr val="5F5F5F"/>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86" name="Google Shape;686;g24fb561eddc_0_1390"/>
          <p:cNvSpPr txBox="1"/>
          <p:nvPr/>
        </p:nvSpPr>
        <p:spPr>
          <a:xfrm>
            <a:off x="9844644" y="6223474"/>
            <a:ext cx="1549800" cy="3693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i="0" lang="en-GB" sz="900">
                <a:solidFill>
                  <a:srgbClr val="5F5F5F"/>
                </a:solidFill>
                <a:latin typeface="Nunito Sans"/>
                <a:ea typeface="Nunito Sans"/>
                <a:cs typeface="Nunito Sans"/>
                <a:sym typeface="Nunito Sans"/>
              </a:rPr>
              <a:t>Orion Health </a:t>
            </a:r>
            <a:r>
              <a:rPr lang="en-GB" sz="900">
                <a:solidFill>
                  <a:srgbClr val="5F5F5F"/>
                </a:solidFill>
                <a:latin typeface="Nunito Sans"/>
                <a:ea typeface="Nunito Sans"/>
                <a:cs typeface="Nunito Sans"/>
                <a:sym typeface="Nunito Sans"/>
              </a:rPr>
              <a:t>2023</a:t>
            </a:r>
            <a:endParaRPr sz="900">
              <a:solidFill>
                <a:srgbClr val="5F5F5F"/>
              </a:solidFill>
              <a:latin typeface="Nunito Sans"/>
              <a:ea typeface="Nunito Sans"/>
              <a:cs typeface="Nunito Sans"/>
              <a:sym typeface="Nunito Sans"/>
            </a:endParaRPr>
          </a:p>
          <a:p>
            <a:pPr indent="0" lvl="0" marL="0" marR="0" rtl="0" algn="r">
              <a:spcBef>
                <a:spcPts val="0"/>
              </a:spcBef>
              <a:spcAft>
                <a:spcPts val="0"/>
              </a:spcAft>
              <a:buNone/>
            </a:pPr>
            <a:r>
              <a:rPr lang="en-GB" sz="900">
                <a:solidFill>
                  <a:srgbClr val="5F5F5F"/>
                </a:solidFill>
                <a:latin typeface="Nunito Sans"/>
                <a:ea typeface="Nunito Sans"/>
                <a:cs typeface="Nunito Sans"/>
                <a:sym typeface="Nunito Sans"/>
              </a:rPr>
              <a:t>Confidential</a:t>
            </a:r>
            <a:endParaRPr sz="900">
              <a:solidFill>
                <a:srgbClr val="5F5F5F"/>
              </a:solidFill>
              <a:latin typeface="Nunito Sans"/>
              <a:ea typeface="Nunito Sans"/>
              <a:cs typeface="Nunito Sans"/>
              <a:sym typeface="Nunito Sans"/>
            </a:endParaRPr>
          </a:p>
        </p:txBody>
      </p:sp>
    </p:spTree>
  </p:cSld>
  <p:clrMap accent1="accent1" accent2="accent2" accent3="accent3" accent4="accent4" accent5="accent5" accent6="accent6" bg1="lt1" bg2="dk2" tx1="dk1" tx2="lt2" folHlink="folHlink" hlink="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 id="2147483763" r:id="rId12"/>
    <p:sldLayoutId id="2147483764" r:id="rId13"/>
    <p:sldLayoutId id="2147483765" r:id="rId14"/>
    <p:sldLayoutId id="2147483766" r:id="rId15"/>
    <p:sldLayoutId id="2147483767" r:id="rId16"/>
    <p:sldLayoutId id="2147483768" r:id="rId17"/>
    <p:sldLayoutId id="2147483769" r:id="rId18"/>
    <p:sldLayoutId id="2147483770" r:id="rId19"/>
    <p:sldLayoutId id="2147483771" r:id="rId20"/>
    <p:sldLayoutId id="2147483772" r:id="rId21"/>
    <p:sldLayoutId id="2147483773" r:id="rId22"/>
    <p:sldLayoutId id="2147483774" r:id="rId23"/>
    <p:sldLayoutId id="2147483775" r:id="rId24"/>
    <p:sldLayoutId id="2147483776" r:id="rId25"/>
    <p:sldLayoutId id="2147483777" r:id="rId26"/>
    <p:sldLayoutId id="2147483778" r:id="rId27"/>
    <p:sldLayoutId id="2147483779" r:id="rId28"/>
    <p:sldLayoutId id="2147483780" r:id="rId29"/>
    <p:sldLayoutId id="2147483781" r:id="rId30"/>
    <p:sldLayoutId id="2147483782" r:id="rId31"/>
    <p:sldLayoutId id="2147483783" r:id="rId32"/>
    <p:sldLayoutId id="2147483784" r:id="rId33"/>
    <p:sldLayoutId id="2147483785" r:id="rId34"/>
    <p:sldLayoutId id="2147483786" r:id="rId35"/>
    <p:sldLayoutId id="2147483787" r:id="rId36"/>
    <p:sldLayoutId id="2147483788" r:id="rId37"/>
    <p:sldLayoutId id="2147483789" r:id="rId38"/>
    <p:sldLayoutId id="2147483790" r:id="rId39"/>
    <p:sldLayoutId id="2147483791" r:id="rId40"/>
    <p:sldLayoutId id="2147483792" r:id="rId41"/>
    <p:sldLayoutId id="2147483793" r:id="rId42"/>
    <p:sldLayoutId id="2147483794" r:id="rId43"/>
    <p:sldLayoutId id="2147483795" r:id="rId44"/>
    <p:sldLayoutId id="2147483796" r:id="rId45"/>
    <p:sldLayoutId id="2147483797" r:id="rId46"/>
    <p:sldLayoutId id="2147483798" r:id="rId4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43" name="Shape 1043"/>
        <p:cNvGrpSpPr/>
        <p:nvPr/>
      </p:nvGrpSpPr>
      <p:grpSpPr>
        <a:xfrm>
          <a:off x="0" y="0"/>
          <a:ext cx="0" cy="0"/>
          <a:chOff x="0" y="0"/>
          <a:chExt cx="0" cy="0"/>
        </a:xfrm>
      </p:grpSpPr>
      <p:sp>
        <p:nvSpPr>
          <p:cNvPr id="1044" name="Google Shape;1044;g24fb561eddc_0_3760"/>
          <p:cNvSpPr txBox="1"/>
          <p:nvPr/>
        </p:nvSpPr>
        <p:spPr>
          <a:xfrm>
            <a:off x="784778" y="6071814"/>
            <a:ext cx="14979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fld id="{00000000-1234-1234-1234-123412341234}" type="slidenum">
              <a:rPr lang="en-GB" sz="900">
                <a:solidFill>
                  <a:srgbClr val="5F5F5F"/>
                </a:solidFill>
              </a:rPr>
              <a:t>‹#›</a:t>
            </a:fld>
            <a:r>
              <a:rPr lang="en-GB" sz="900">
                <a:solidFill>
                  <a:srgbClr val="5F5F5F"/>
                </a:solidFill>
              </a:rPr>
              <a:t> </a:t>
            </a:r>
            <a:endParaRPr sz="900" u="sng">
              <a:solidFill>
                <a:srgbClr val="5F5F5F"/>
              </a:solidFill>
            </a:endParaRPr>
          </a:p>
        </p:txBody>
      </p:sp>
      <p:sp>
        <p:nvSpPr>
          <p:cNvPr id="1045" name="Google Shape;1045;g24fb561eddc_0_3760"/>
          <p:cNvSpPr txBox="1"/>
          <p:nvPr/>
        </p:nvSpPr>
        <p:spPr>
          <a:xfrm>
            <a:off x="767083" y="6235066"/>
            <a:ext cx="1497900" cy="393600"/>
          </a:xfrm>
          <a:prstGeom prst="rect">
            <a:avLst/>
          </a:prstGeom>
          <a:noFill/>
          <a:ln>
            <a:noFill/>
          </a:ln>
        </p:spPr>
        <p:txBody>
          <a:bodyPr anchorCtr="0" anchor="ctr" bIns="91425" lIns="91425" spcFirstLastPara="1" rIns="91425" wrap="square" tIns="91425">
            <a:normAutofit/>
          </a:bodyPr>
          <a:lstStyle/>
          <a:p>
            <a:pPr indent="0" lvl="0" marL="0" rtl="0" algn="l">
              <a:spcBef>
                <a:spcPts val="0"/>
              </a:spcBef>
              <a:spcAft>
                <a:spcPts val="0"/>
              </a:spcAft>
              <a:buNone/>
            </a:pPr>
            <a:r>
              <a:rPr b="1" lang="en-GB" sz="900">
                <a:solidFill>
                  <a:srgbClr val="5F5F5F"/>
                </a:solidFill>
                <a:latin typeface="Nunito Sans"/>
                <a:ea typeface="Nunito Sans"/>
                <a:cs typeface="Nunito Sans"/>
                <a:sym typeface="Nunito Sans"/>
              </a:rPr>
              <a:t>O R I O N  H E A L T H</a:t>
            </a:r>
            <a:endParaRPr b="1" sz="900" u="sng">
              <a:solidFill>
                <a:srgbClr val="5F5F5F"/>
              </a:solidFill>
              <a:latin typeface="Nunito Sans"/>
              <a:ea typeface="Nunito Sans"/>
              <a:cs typeface="Nunito Sans"/>
              <a:sym typeface="Nunito Sans"/>
            </a:endParaRPr>
          </a:p>
        </p:txBody>
      </p:sp>
      <p:cxnSp>
        <p:nvCxnSpPr>
          <p:cNvPr id="1046" name="Google Shape;1046;g24fb561eddc_0_3760"/>
          <p:cNvCxnSpPr/>
          <p:nvPr/>
        </p:nvCxnSpPr>
        <p:spPr>
          <a:xfrm>
            <a:off x="1044375" y="6311312"/>
            <a:ext cx="987600" cy="0"/>
          </a:xfrm>
          <a:prstGeom prst="straightConnector1">
            <a:avLst/>
          </a:prstGeom>
          <a:noFill/>
          <a:ln cap="flat" cmpd="sng" w="9525">
            <a:solidFill>
              <a:srgbClr val="5F5F5F"/>
            </a:solidFill>
            <a:prstDash val="solid"/>
            <a:round/>
            <a:headEnd len="med" w="med" type="none"/>
            <a:tailEnd len="med" w="med" type="none"/>
          </a:ln>
        </p:spPr>
      </p:cxnSp>
      <p:sp>
        <p:nvSpPr>
          <p:cNvPr id="1047" name="Google Shape;1047;g24fb561eddc_0_3760"/>
          <p:cNvSpPr txBox="1"/>
          <p:nvPr>
            <p:ph type="title"/>
          </p:nvPr>
        </p:nvSpPr>
        <p:spPr>
          <a:xfrm>
            <a:off x="767080" y="500062"/>
            <a:ext cx="10627500" cy="17859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0"/>
              </a:spcBef>
              <a:spcAft>
                <a:spcPts val="0"/>
              </a:spcAft>
              <a:buClr>
                <a:srgbClr val="5F5F5F"/>
              </a:buClr>
              <a:buSzPts val="5000"/>
              <a:buFont typeface="Nunito Sans"/>
              <a:buNone/>
              <a:defRPr i="0" sz="5000" u="none" cap="none" strike="noStrike">
                <a:solidFill>
                  <a:srgbClr val="5F5F5F"/>
                </a:solidFill>
                <a:latin typeface="Nunito Sans"/>
                <a:ea typeface="Nunito Sans"/>
                <a:cs typeface="Nunito Sans"/>
                <a:sym typeface="Nunito Sans"/>
              </a:defRPr>
            </a:lvl1pPr>
            <a:lvl2pPr lvl="1" rtl="0">
              <a:spcBef>
                <a:spcPts val="0"/>
              </a:spcBef>
              <a:spcAft>
                <a:spcPts val="0"/>
              </a:spcAft>
              <a:buSzPts val="1400"/>
              <a:buFont typeface="Nunito Sans"/>
              <a:buNone/>
              <a:defRPr sz="1800">
                <a:latin typeface="Nunito Sans"/>
                <a:ea typeface="Nunito Sans"/>
                <a:cs typeface="Nunito Sans"/>
                <a:sym typeface="Nunito Sans"/>
              </a:defRPr>
            </a:lvl2pPr>
            <a:lvl3pPr lvl="2" rtl="0">
              <a:spcBef>
                <a:spcPts val="0"/>
              </a:spcBef>
              <a:spcAft>
                <a:spcPts val="0"/>
              </a:spcAft>
              <a:buSzPts val="1400"/>
              <a:buFont typeface="Nunito Sans"/>
              <a:buNone/>
              <a:defRPr sz="1800">
                <a:latin typeface="Nunito Sans"/>
                <a:ea typeface="Nunito Sans"/>
                <a:cs typeface="Nunito Sans"/>
                <a:sym typeface="Nunito Sans"/>
              </a:defRPr>
            </a:lvl3pPr>
            <a:lvl4pPr lvl="3" rtl="0">
              <a:spcBef>
                <a:spcPts val="0"/>
              </a:spcBef>
              <a:spcAft>
                <a:spcPts val="0"/>
              </a:spcAft>
              <a:buSzPts val="1400"/>
              <a:buFont typeface="Nunito Sans"/>
              <a:buNone/>
              <a:defRPr sz="1800">
                <a:latin typeface="Nunito Sans"/>
                <a:ea typeface="Nunito Sans"/>
                <a:cs typeface="Nunito Sans"/>
                <a:sym typeface="Nunito Sans"/>
              </a:defRPr>
            </a:lvl4pPr>
            <a:lvl5pPr lvl="4" rtl="0">
              <a:spcBef>
                <a:spcPts val="0"/>
              </a:spcBef>
              <a:spcAft>
                <a:spcPts val="0"/>
              </a:spcAft>
              <a:buSzPts val="1400"/>
              <a:buFont typeface="Nunito Sans"/>
              <a:buNone/>
              <a:defRPr sz="1800">
                <a:latin typeface="Nunito Sans"/>
                <a:ea typeface="Nunito Sans"/>
                <a:cs typeface="Nunito Sans"/>
                <a:sym typeface="Nunito Sans"/>
              </a:defRPr>
            </a:lvl5pPr>
            <a:lvl6pPr lvl="5" rtl="0">
              <a:spcBef>
                <a:spcPts val="0"/>
              </a:spcBef>
              <a:spcAft>
                <a:spcPts val="0"/>
              </a:spcAft>
              <a:buSzPts val="1400"/>
              <a:buFont typeface="Nunito Sans"/>
              <a:buNone/>
              <a:defRPr sz="1800">
                <a:latin typeface="Nunito Sans"/>
                <a:ea typeface="Nunito Sans"/>
                <a:cs typeface="Nunito Sans"/>
                <a:sym typeface="Nunito Sans"/>
              </a:defRPr>
            </a:lvl6pPr>
            <a:lvl7pPr lvl="6" rtl="0">
              <a:spcBef>
                <a:spcPts val="0"/>
              </a:spcBef>
              <a:spcAft>
                <a:spcPts val="0"/>
              </a:spcAft>
              <a:buSzPts val="1400"/>
              <a:buFont typeface="Nunito Sans"/>
              <a:buNone/>
              <a:defRPr sz="1800">
                <a:latin typeface="Nunito Sans"/>
                <a:ea typeface="Nunito Sans"/>
                <a:cs typeface="Nunito Sans"/>
                <a:sym typeface="Nunito Sans"/>
              </a:defRPr>
            </a:lvl7pPr>
            <a:lvl8pPr lvl="7" rtl="0">
              <a:spcBef>
                <a:spcPts val="0"/>
              </a:spcBef>
              <a:spcAft>
                <a:spcPts val="0"/>
              </a:spcAft>
              <a:buSzPts val="1400"/>
              <a:buFont typeface="Nunito Sans"/>
              <a:buNone/>
              <a:defRPr sz="1800">
                <a:latin typeface="Nunito Sans"/>
                <a:ea typeface="Nunito Sans"/>
                <a:cs typeface="Nunito Sans"/>
                <a:sym typeface="Nunito Sans"/>
              </a:defRPr>
            </a:lvl8pPr>
            <a:lvl9pPr lvl="8" rtl="0">
              <a:spcBef>
                <a:spcPts val="0"/>
              </a:spcBef>
              <a:spcAft>
                <a:spcPts val="0"/>
              </a:spcAft>
              <a:buSzPts val="1400"/>
              <a:buFont typeface="Nunito Sans"/>
              <a:buNone/>
              <a:defRPr sz="1800">
                <a:latin typeface="Nunito Sans"/>
                <a:ea typeface="Nunito Sans"/>
                <a:cs typeface="Nunito Sans"/>
                <a:sym typeface="Nunito Sans"/>
              </a:defRPr>
            </a:lvl9pPr>
          </a:lstStyle>
          <a:p/>
        </p:txBody>
      </p:sp>
      <p:sp>
        <p:nvSpPr>
          <p:cNvPr id="1048" name="Google Shape;1048;g24fb561eddc_0_3760"/>
          <p:cNvSpPr txBox="1"/>
          <p:nvPr>
            <p:ph idx="1" type="body"/>
          </p:nvPr>
        </p:nvSpPr>
        <p:spPr>
          <a:xfrm>
            <a:off x="767080" y="1960880"/>
            <a:ext cx="10627500" cy="4079700"/>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rgbClr val="5F5F5F"/>
              </a:buClr>
              <a:buSzPts val="2000"/>
              <a:buFont typeface="Nunito Sans"/>
              <a:buChar char="•"/>
              <a:defRPr i="0" sz="2000" u="none" cap="none" strike="noStrike">
                <a:solidFill>
                  <a:srgbClr val="5F5F5F"/>
                </a:solidFill>
                <a:latin typeface="Nunito Sans"/>
                <a:ea typeface="Nunito Sans"/>
                <a:cs typeface="Nunito Sans"/>
                <a:sym typeface="Nunito Sans"/>
              </a:defRPr>
            </a:lvl1pPr>
            <a:lvl2pPr indent="-355600" lvl="1" marL="914400" marR="0" rtl="0" algn="l">
              <a:lnSpc>
                <a:spcPct val="90000"/>
              </a:lnSpc>
              <a:spcBef>
                <a:spcPts val="500"/>
              </a:spcBef>
              <a:spcAft>
                <a:spcPts val="0"/>
              </a:spcAft>
              <a:buClr>
                <a:srgbClr val="5F5F5F"/>
              </a:buClr>
              <a:buSzPts val="2000"/>
              <a:buFont typeface="Nunito Sans"/>
              <a:buChar char="•"/>
              <a:defRPr i="0" sz="2000" u="none" cap="none" strike="noStrike">
                <a:solidFill>
                  <a:srgbClr val="5F5F5F"/>
                </a:solidFill>
                <a:latin typeface="Nunito Sans"/>
                <a:ea typeface="Nunito Sans"/>
                <a:cs typeface="Nunito Sans"/>
                <a:sym typeface="Nunito Sans"/>
              </a:defRPr>
            </a:lvl2pPr>
            <a:lvl3pPr indent="-355600" lvl="2" marL="1371600" marR="0" rtl="0" algn="l">
              <a:lnSpc>
                <a:spcPct val="90000"/>
              </a:lnSpc>
              <a:spcBef>
                <a:spcPts val="500"/>
              </a:spcBef>
              <a:spcAft>
                <a:spcPts val="0"/>
              </a:spcAft>
              <a:buClr>
                <a:srgbClr val="5F5F5F"/>
              </a:buClr>
              <a:buSzPts val="2000"/>
              <a:buFont typeface="Nunito Sans"/>
              <a:buChar char="•"/>
              <a:defRPr i="0" sz="2000" u="none" cap="none" strike="noStrike">
                <a:solidFill>
                  <a:srgbClr val="5F5F5F"/>
                </a:solidFill>
                <a:latin typeface="Nunito Sans"/>
                <a:ea typeface="Nunito Sans"/>
                <a:cs typeface="Nunito Sans"/>
                <a:sym typeface="Nunito Sans"/>
              </a:defRPr>
            </a:lvl3pPr>
            <a:lvl4pPr indent="-355600" lvl="3" marL="1828800" marR="0" rtl="0" algn="l">
              <a:lnSpc>
                <a:spcPct val="90000"/>
              </a:lnSpc>
              <a:spcBef>
                <a:spcPts val="500"/>
              </a:spcBef>
              <a:spcAft>
                <a:spcPts val="0"/>
              </a:spcAft>
              <a:buClr>
                <a:srgbClr val="5F5F5F"/>
              </a:buClr>
              <a:buSzPts val="2000"/>
              <a:buFont typeface="Nunito Sans"/>
              <a:buChar char="•"/>
              <a:defRPr i="0" sz="2000" u="none" cap="none" strike="noStrike">
                <a:solidFill>
                  <a:srgbClr val="5F5F5F"/>
                </a:solidFill>
                <a:latin typeface="Nunito Sans"/>
                <a:ea typeface="Nunito Sans"/>
                <a:cs typeface="Nunito Sans"/>
                <a:sym typeface="Nunito Sans"/>
              </a:defRPr>
            </a:lvl4pPr>
            <a:lvl5pPr indent="-355600" lvl="4" marL="2286000" marR="0" rtl="0" algn="l">
              <a:lnSpc>
                <a:spcPct val="90000"/>
              </a:lnSpc>
              <a:spcBef>
                <a:spcPts val="500"/>
              </a:spcBef>
              <a:spcAft>
                <a:spcPts val="0"/>
              </a:spcAft>
              <a:buClr>
                <a:srgbClr val="5F5F5F"/>
              </a:buClr>
              <a:buSzPts val="2000"/>
              <a:buFont typeface="Nunito Sans"/>
              <a:buChar char="•"/>
              <a:defRPr i="0" sz="2000" u="none" cap="none" strike="noStrike">
                <a:solidFill>
                  <a:srgbClr val="5F5F5F"/>
                </a:solidFill>
                <a:latin typeface="Nunito Sans"/>
                <a:ea typeface="Nunito Sans"/>
                <a:cs typeface="Nunito Sans"/>
                <a:sym typeface="Nunito Sans"/>
              </a:defRPr>
            </a:lvl5pPr>
            <a:lvl6pPr indent="-342900" lvl="5" marL="2743200" marR="0" rtl="0" algn="l">
              <a:lnSpc>
                <a:spcPct val="90000"/>
              </a:lnSpc>
              <a:spcBef>
                <a:spcPts val="500"/>
              </a:spcBef>
              <a:spcAft>
                <a:spcPts val="0"/>
              </a:spcAft>
              <a:buClr>
                <a:schemeClr val="dk1"/>
              </a:buClr>
              <a:buSzPts val="1800"/>
              <a:buFont typeface="Nunito Sans"/>
              <a:buChar char="•"/>
              <a:defRPr i="0" sz="1800" u="none" cap="none" strike="noStrike">
                <a:solidFill>
                  <a:schemeClr val="dk1"/>
                </a:solidFill>
                <a:latin typeface="Nunito Sans"/>
                <a:ea typeface="Nunito Sans"/>
                <a:cs typeface="Nunito Sans"/>
                <a:sym typeface="Nunito Sans"/>
              </a:defRPr>
            </a:lvl6pPr>
            <a:lvl7pPr indent="-342900" lvl="6" marL="3200400" marR="0" rtl="0" algn="l">
              <a:lnSpc>
                <a:spcPct val="90000"/>
              </a:lnSpc>
              <a:spcBef>
                <a:spcPts val="500"/>
              </a:spcBef>
              <a:spcAft>
                <a:spcPts val="0"/>
              </a:spcAft>
              <a:buClr>
                <a:schemeClr val="dk1"/>
              </a:buClr>
              <a:buSzPts val="1800"/>
              <a:buFont typeface="Nunito Sans"/>
              <a:buChar char="•"/>
              <a:defRPr i="0" sz="1800" u="none" cap="none" strike="noStrike">
                <a:solidFill>
                  <a:schemeClr val="dk1"/>
                </a:solidFill>
                <a:latin typeface="Nunito Sans"/>
                <a:ea typeface="Nunito Sans"/>
                <a:cs typeface="Nunito Sans"/>
                <a:sym typeface="Nunito Sans"/>
              </a:defRPr>
            </a:lvl7pPr>
            <a:lvl8pPr indent="-342900" lvl="7" marL="3657600" marR="0" rtl="0" algn="l">
              <a:lnSpc>
                <a:spcPct val="90000"/>
              </a:lnSpc>
              <a:spcBef>
                <a:spcPts val="500"/>
              </a:spcBef>
              <a:spcAft>
                <a:spcPts val="0"/>
              </a:spcAft>
              <a:buClr>
                <a:schemeClr val="dk1"/>
              </a:buClr>
              <a:buSzPts val="1800"/>
              <a:buFont typeface="Nunito Sans"/>
              <a:buChar char="•"/>
              <a:defRPr i="0" sz="1800" u="none" cap="none" strike="noStrike">
                <a:solidFill>
                  <a:schemeClr val="dk1"/>
                </a:solidFill>
                <a:latin typeface="Nunito Sans"/>
                <a:ea typeface="Nunito Sans"/>
                <a:cs typeface="Nunito Sans"/>
                <a:sym typeface="Nunito Sans"/>
              </a:defRPr>
            </a:lvl8pPr>
            <a:lvl9pPr indent="-342900" lvl="8" marL="4114800" marR="0" rtl="0" algn="l">
              <a:lnSpc>
                <a:spcPct val="90000"/>
              </a:lnSpc>
              <a:spcBef>
                <a:spcPts val="500"/>
              </a:spcBef>
              <a:spcAft>
                <a:spcPts val="0"/>
              </a:spcAft>
              <a:buClr>
                <a:schemeClr val="dk1"/>
              </a:buClr>
              <a:buSzPts val="1800"/>
              <a:buFont typeface="Nunito Sans"/>
              <a:buChar char="•"/>
              <a:defRPr i="0" sz="1800" u="none" cap="none" strike="noStrike">
                <a:solidFill>
                  <a:schemeClr val="dk1"/>
                </a:solidFill>
                <a:latin typeface="Nunito Sans"/>
                <a:ea typeface="Nunito Sans"/>
                <a:cs typeface="Nunito Sans"/>
                <a:sym typeface="Nunito Sans"/>
              </a:defRPr>
            </a:lvl9pPr>
          </a:lstStyle>
          <a:p/>
        </p:txBody>
      </p:sp>
      <p:sp>
        <p:nvSpPr>
          <p:cNvPr id="1049" name="Google Shape;1049;g24fb561eddc_0_3760"/>
          <p:cNvSpPr txBox="1"/>
          <p:nvPr/>
        </p:nvSpPr>
        <p:spPr>
          <a:xfrm>
            <a:off x="9844644" y="6223474"/>
            <a:ext cx="1549800" cy="369300"/>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i="0" lang="en-GB" sz="900">
                <a:solidFill>
                  <a:srgbClr val="5F5F5F"/>
                </a:solidFill>
                <a:latin typeface="Nunito Sans"/>
                <a:ea typeface="Nunito Sans"/>
                <a:cs typeface="Nunito Sans"/>
                <a:sym typeface="Nunito Sans"/>
              </a:rPr>
              <a:t>Orion Health</a:t>
            </a:r>
            <a:endParaRPr sz="900">
              <a:solidFill>
                <a:srgbClr val="5F5F5F"/>
              </a:solidFill>
              <a:latin typeface="Nunito Sans"/>
              <a:ea typeface="Nunito Sans"/>
              <a:cs typeface="Nunito Sans"/>
              <a:sym typeface="Nunito Sans"/>
            </a:endParaRPr>
          </a:p>
          <a:p>
            <a:pPr indent="0" lvl="0" marL="0" marR="0" rtl="0" algn="r">
              <a:spcBef>
                <a:spcPts val="0"/>
              </a:spcBef>
              <a:spcAft>
                <a:spcPts val="0"/>
              </a:spcAft>
              <a:buNone/>
            </a:pPr>
            <a:r>
              <a:rPr lang="en-GB" sz="900">
                <a:solidFill>
                  <a:srgbClr val="5F5F5F"/>
                </a:solidFill>
                <a:latin typeface="Nunito Sans"/>
                <a:ea typeface="Nunito Sans"/>
                <a:cs typeface="Nunito Sans"/>
                <a:sym typeface="Nunito Sans"/>
              </a:rPr>
              <a:t>Confidential</a:t>
            </a:r>
            <a:r>
              <a:rPr i="0" lang="en-GB" sz="900">
                <a:solidFill>
                  <a:srgbClr val="5F5F5F"/>
                </a:solidFill>
                <a:latin typeface="Nunito Sans"/>
                <a:ea typeface="Nunito Sans"/>
                <a:cs typeface="Nunito Sans"/>
                <a:sym typeface="Nunito Sans"/>
              </a:rPr>
              <a:t> </a:t>
            </a:r>
            <a:r>
              <a:rPr lang="en-GB" sz="900">
                <a:solidFill>
                  <a:srgbClr val="5F5F5F"/>
                </a:solidFill>
                <a:latin typeface="Nunito Sans"/>
                <a:ea typeface="Nunito Sans"/>
                <a:cs typeface="Nunito Sans"/>
                <a:sym typeface="Nunito Sans"/>
              </a:rPr>
              <a:t>– 2023</a:t>
            </a:r>
            <a:endParaRPr i="0" sz="900">
              <a:solidFill>
                <a:srgbClr val="5F5F5F"/>
              </a:solidFill>
              <a:latin typeface="Nunito Sans"/>
              <a:ea typeface="Nunito Sans"/>
              <a:cs typeface="Nunito Sans"/>
              <a:sym typeface="Nunito Sans"/>
            </a:endParaRPr>
          </a:p>
        </p:txBody>
      </p:sp>
    </p:spTree>
  </p:cSld>
  <p:clrMap accent1="accent1" accent2="accent2" accent3="accent3" accent4="accent4" accent5="accent5" accent6="accent6" bg1="lt1" bg2="dk2" tx1="dk1" tx2="lt2" folHlink="folHlink" hlink="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 id="2147483817" r:id="rId18"/>
    <p:sldLayoutId id="2147483818" r:id="rId19"/>
    <p:sldLayoutId id="2147483819" r:id="rId20"/>
    <p:sldLayoutId id="2147483820" r:id="rId21"/>
    <p:sldLayoutId id="2147483821" r:id="rId22"/>
    <p:sldLayoutId id="2147483822" r:id="rId23"/>
    <p:sldLayoutId id="2147483823" r:id="rId24"/>
    <p:sldLayoutId id="2147483824" r:id="rId25"/>
    <p:sldLayoutId id="2147483825" r:id="rId26"/>
    <p:sldLayoutId id="2147483826" r:id="rId27"/>
    <p:sldLayoutId id="2147483827" r:id="rId28"/>
    <p:sldLayoutId id="2147483828" r:id="rId29"/>
    <p:sldLayoutId id="2147483829" r:id="rId30"/>
    <p:sldLayoutId id="2147483830" r:id="rId31"/>
    <p:sldLayoutId id="2147483831" r:id="rId32"/>
    <p:sldLayoutId id="2147483832" r:id="rId33"/>
    <p:sldLayoutId id="2147483833" r:id="rId34"/>
    <p:sldLayoutId id="2147483834" r:id="rId35"/>
    <p:sldLayoutId id="2147483835" r:id="rId36"/>
    <p:sldLayoutId id="2147483836" r:id="rId37"/>
    <p:sldLayoutId id="2147483837" r:id="rId38"/>
    <p:sldLayoutId id="2147483838" r:id="rId39"/>
    <p:sldLayoutId id="2147483839" r:id="rId40"/>
    <p:sldLayoutId id="2147483840" r:id="rId41"/>
    <p:sldLayoutId id="2147483841"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9.xml"/><Relationship Id="rId2" Type="http://schemas.openxmlformats.org/officeDocument/2006/relationships/notesSlide" Target="../notesSlides/notesSlide10.xml"/><Relationship Id="rId3" Type="http://schemas.openxmlformats.org/officeDocument/2006/relationships/image" Target="../media/image86.png"/><Relationship Id="rId4" Type="http://schemas.openxmlformats.org/officeDocument/2006/relationships/image" Target="../media/image85.png"/><Relationship Id="rId5" Type="http://schemas.openxmlformats.org/officeDocument/2006/relationships/image" Target="../media/image90.png"/><Relationship Id="rId6" Type="http://schemas.openxmlformats.org/officeDocument/2006/relationships/image" Target="../media/image93.png"/><Relationship Id="rId7" Type="http://schemas.openxmlformats.org/officeDocument/2006/relationships/image" Target="../media/image9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8.xml"/><Relationship Id="rId2" Type="http://schemas.openxmlformats.org/officeDocument/2006/relationships/notesSlide" Target="../notesSlides/notesSlide11.xml"/><Relationship Id="rId3" Type="http://schemas.openxmlformats.org/officeDocument/2006/relationships/image" Target="../media/image10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12.xml"/><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99.png"/><Relationship Id="rId6" Type="http://schemas.openxmlformats.org/officeDocument/2006/relationships/image" Target="../media/image98.png"/><Relationship Id="rId7" Type="http://schemas.openxmlformats.org/officeDocument/2006/relationships/image" Target="../media/image100.png"/><Relationship Id="rId8" Type="http://schemas.openxmlformats.org/officeDocument/2006/relationships/image" Target="../media/image10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11.png"/><Relationship Id="rId4" Type="http://schemas.openxmlformats.org/officeDocument/2006/relationships/image" Target="../media/image10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3.xml"/><Relationship Id="rId3" Type="http://schemas.openxmlformats.org/officeDocument/2006/relationships/image" Target="../media/image5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4.xml"/><Relationship Id="rId3" Type="http://schemas.openxmlformats.org/officeDocument/2006/relationships/image" Target="../media/image102.png"/><Relationship Id="rId4" Type="http://schemas.openxmlformats.org/officeDocument/2006/relationships/image" Target="../media/image64.png"/><Relationship Id="rId9" Type="http://schemas.openxmlformats.org/officeDocument/2006/relationships/image" Target="../media/image107.jpg"/><Relationship Id="rId5" Type="http://schemas.openxmlformats.org/officeDocument/2006/relationships/image" Target="../media/image63.png"/><Relationship Id="rId6" Type="http://schemas.openxmlformats.org/officeDocument/2006/relationships/image" Target="../media/image57.png"/><Relationship Id="rId7" Type="http://schemas.openxmlformats.org/officeDocument/2006/relationships/image" Target="../media/image62.png"/><Relationship Id="rId8"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0.xml"/><Relationship Id="rId2" Type="http://schemas.openxmlformats.org/officeDocument/2006/relationships/notesSlide" Target="../notesSlides/notesSlide5.xml"/><Relationship Id="rId3" Type="http://schemas.openxmlformats.org/officeDocument/2006/relationships/image" Target="../media/image70.png"/><Relationship Id="rId4" Type="http://schemas.openxmlformats.org/officeDocument/2006/relationships/image" Target="../media/image75.png"/><Relationship Id="rId9" Type="http://schemas.openxmlformats.org/officeDocument/2006/relationships/image" Target="../media/image68.png"/><Relationship Id="rId5" Type="http://schemas.openxmlformats.org/officeDocument/2006/relationships/image" Target="../media/image71.png"/><Relationship Id="rId6" Type="http://schemas.openxmlformats.org/officeDocument/2006/relationships/image" Target="../media/image67.png"/><Relationship Id="rId7" Type="http://schemas.openxmlformats.org/officeDocument/2006/relationships/image" Target="../media/image65.png"/><Relationship Id="rId8" Type="http://schemas.openxmlformats.org/officeDocument/2006/relationships/image" Target="../media/image69.png"/><Relationship Id="rId11" Type="http://schemas.openxmlformats.org/officeDocument/2006/relationships/image" Target="../media/image72.png"/><Relationship Id="rId10" Type="http://schemas.openxmlformats.org/officeDocument/2006/relationships/image" Target="../media/image74.png"/><Relationship Id="rId13" Type="http://schemas.openxmlformats.org/officeDocument/2006/relationships/image" Target="../media/image103.png"/><Relationship Id="rId12" Type="http://schemas.openxmlformats.org/officeDocument/2006/relationships/image" Target="../media/image66.png"/><Relationship Id="rId14" Type="http://schemas.openxmlformats.org/officeDocument/2006/relationships/image" Target="../media/image8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7.png"/><Relationship Id="rId4" Type="http://schemas.openxmlformats.org/officeDocument/2006/relationships/image" Target="../media/image73.png"/><Relationship Id="rId9" Type="http://schemas.openxmlformats.org/officeDocument/2006/relationships/image" Target="../media/image89.png"/><Relationship Id="rId5" Type="http://schemas.openxmlformats.org/officeDocument/2006/relationships/image" Target="../media/image79.png"/><Relationship Id="rId6" Type="http://schemas.openxmlformats.org/officeDocument/2006/relationships/image" Target="../media/image76.png"/><Relationship Id="rId7" Type="http://schemas.openxmlformats.org/officeDocument/2006/relationships/image" Target="../media/image81.png"/><Relationship Id="rId8" Type="http://schemas.openxmlformats.org/officeDocument/2006/relationships/image" Target="../media/image78.png"/><Relationship Id="rId11" Type="http://schemas.openxmlformats.org/officeDocument/2006/relationships/image" Target="../media/image83.png"/><Relationship Id="rId10" Type="http://schemas.openxmlformats.org/officeDocument/2006/relationships/image" Target="../media/image84.png"/><Relationship Id="rId13" Type="http://schemas.openxmlformats.org/officeDocument/2006/relationships/image" Target="../media/image92.png"/><Relationship Id="rId12" Type="http://schemas.openxmlformats.org/officeDocument/2006/relationships/image" Target="../media/image91.png"/><Relationship Id="rId15" Type="http://schemas.openxmlformats.org/officeDocument/2006/relationships/image" Target="../media/image82.png"/><Relationship Id="rId14" Type="http://schemas.openxmlformats.org/officeDocument/2006/relationships/image" Target="../media/image8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7.xml"/><Relationship Id="rId3" Type="http://schemas.openxmlformats.org/officeDocument/2006/relationships/image" Target="../media/image11.png"/><Relationship Id="rId4" Type="http://schemas.openxmlformats.org/officeDocument/2006/relationships/image" Target="../media/image105.jpg"/><Relationship Id="rId5" Type="http://schemas.openxmlformats.org/officeDocument/2006/relationships/image" Target="../media/image5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8.xml"/><Relationship Id="rId3" Type="http://schemas.openxmlformats.org/officeDocument/2006/relationships/image" Target="../media/image11.png"/><Relationship Id="rId4" Type="http://schemas.openxmlformats.org/officeDocument/2006/relationships/image" Target="../media/image8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9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sp>
        <p:nvSpPr>
          <p:cNvPr id="1337" name="Google Shape;1337;p1"/>
          <p:cNvSpPr txBox="1"/>
          <p:nvPr>
            <p:ph idx="1" type="subTitle"/>
          </p:nvPr>
        </p:nvSpPr>
        <p:spPr>
          <a:xfrm>
            <a:off x="787730" y="5106389"/>
            <a:ext cx="2359231" cy="296884"/>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0"/>
              </a:spcBef>
              <a:spcAft>
                <a:spcPts val="0"/>
              </a:spcAft>
              <a:buClr>
                <a:srgbClr val="5F5F5F"/>
              </a:buClr>
              <a:buSzPts val="1600"/>
              <a:buNone/>
            </a:pPr>
            <a:r>
              <a:rPr lang="en-GB" sz="1800"/>
              <a:t>Michael Craig</a:t>
            </a:r>
            <a:endParaRPr sz="1800"/>
          </a:p>
        </p:txBody>
      </p:sp>
      <p:sp>
        <p:nvSpPr>
          <p:cNvPr id="1338" name="Google Shape;1338;p1"/>
          <p:cNvSpPr txBox="1"/>
          <p:nvPr>
            <p:ph idx="4294967295" type="body"/>
          </p:nvPr>
        </p:nvSpPr>
        <p:spPr>
          <a:xfrm>
            <a:off x="787400" y="5403275"/>
            <a:ext cx="3640800" cy="630300"/>
          </a:xfrm>
          <a:prstGeom prst="rect">
            <a:avLst/>
          </a:prstGeom>
          <a:noFill/>
          <a:ln>
            <a:noFill/>
          </a:ln>
        </p:spPr>
        <p:txBody>
          <a:bodyPr anchorCtr="0" anchor="t" bIns="45700" lIns="91425" spcFirstLastPara="1" rIns="91425" wrap="square" tIns="45700">
            <a:normAutofit/>
          </a:bodyPr>
          <a:lstStyle/>
          <a:p>
            <a:pPr indent="-228600" lvl="0" marL="228600" rtl="0" algn="l">
              <a:lnSpc>
                <a:spcPct val="80000"/>
              </a:lnSpc>
              <a:spcBef>
                <a:spcPts val="0"/>
              </a:spcBef>
              <a:spcAft>
                <a:spcPts val="0"/>
              </a:spcAft>
              <a:buClr>
                <a:srgbClr val="5F5F5F"/>
              </a:buClr>
              <a:buSzPts val="1600"/>
              <a:buNone/>
            </a:pPr>
            <a:r>
              <a:rPr lang="en-GB" sz="1400">
                <a:latin typeface="Nunito Sans Light"/>
                <a:ea typeface="Nunito Sans Light"/>
                <a:cs typeface="Nunito Sans Light"/>
                <a:sym typeface="Nunito Sans Light"/>
              </a:rPr>
              <a:t>Vice President of National Solutions</a:t>
            </a:r>
            <a:endParaRPr sz="1400">
              <a:latin typeface="Nunito Sans Light"/>
              <a:ea typeface="Nunito Sans Light"/>
              <a:cs typeface="Nunito Sans Light"/>
              <a:sym typeface="Nunito Sans Light"/>
            </a:endParaRPr>
          </a:p>
          <a:p>
            <a:pPr indent="-228600" lvl="0" marL="228600" rtl="0" algn="l">
              <a:lnSpc>
                <a:spcPct val="80000"/>
              </a:lnSpc>
              <a:spcBef>
                <a:spcPts val="0"/>
              </a:spcBef>
              <a:spcAft>
                <a:spcPts val="0"/>
              </a:spcAft>
              <a:buClr>
                <a:srgbClr val="5F5F5F"/>
              </a:buClr>
              <a:buSzPts val="1600"/>
              <a:buNone/>
            </a:pPr>
            <a:r>
              <a:rPr lang="en-GB" sz="1400">
                <a:latin typeface="Nunito Sans Light"/>
                <a:ea typeface="Nunito Sans Light"/>
                <a:cs typeface="Nunito Sans Light"/>
                <a:sym typeface="Nunito Sans Light"/>
              </a:rPr>
              <a:t>Orion Health</a:t>
            </a:r>
            <a:endParaRPr sz="1400">
              <a:latin typeface="Nunito Sans Light"/>
              <a:ea typeface="Nunito Sans Light"/>
              <a:cs typeface="Nunito Sans Light"/>
              <a:sym typeface="Nunito Sans Light"/>
            </a:endParaRPr>
          </a:p>
        </p:txBody>
      </p:sp>
      <p:sp>
        <p:nvSpPr>
          <p:cNvPr id="1339" name="Google Shape;1339;p1"/>
          <p:cNvSpPr txBox="1"/>
          <p:nvPr>
            <p:ph type="ctrTitle"/>
          </p:nvPr>
        </p:nvSpPr>
        <p:spPr>
          <a:xfrm>
            <a:off x="775855" y="415641"/>
            <a:ext cx="8356200" cy="2387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FF5F00"/>
              </a:buClr>
              <a:buSzPts val="4140"/>
              <a:buFont typeface="Arial"/>
              <a:buNone/>
            </a:pPr>
            <a:r>
              <a:rPr lang="en-GB" sz="3640"/>
              <a:t>Connecting Health Information Across the Continuum of Care for an Integrated Person-Centred Record</a:t>
            </a:r>
            <a:endParaRPr sz="3640"/>
          </a:p>
        </p:txBody>
      </p:sp>
      <p:pic>
        <p:nvPicPr>
          <p:cNvPr id="1340" name="Google Shape;1340;p1"/>
          <p:cNvPicPr preferRelativeResize="0"/>
          <p:nvPr>
            <p:ph idx="2" type="pic"/>
          </p:nvPr>
        </p:nvPicPr>
        <p:blipFill rotWithShape="1">
          <a:blip r:embed="rId3">
            <a:alphaModFix/>
          </a:blip>
          <a:srcRect b="0" l="1076" r="1075" t="0"/>
          <a:stretch/>
        </p:blipFill>
        <p:spPr>
          <a:xfrm>
            <a:off x="5280296" y="2348642"/>
            <a:ext cx="6911698" cy="470783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8" name="Shape 1478"/>
        <p:cNvGrpSpPr/>
        <p:nvPr/>
      </p:nvGrpSpPr>
      <p:grpSpPr>
        <a:xfrm>
          <a:off x="0" y="0"/>
          <a:ext cx="0" cy="0"/>
          <a:chOff x="0" y="0"/>
          <a:chExt cx="0" cy="0"/>
        </a:xfrm>
      </p:grpSpPr>
      <p:sp>
        <p:nvSpPr>
          <p:cNvPr id="1479" name="Google Shape;1479;g24fb561eddc_0_3017"/>
          <p:cNvSpPr txBox="1"/>
          <p:nvPr>
            <p:ph type="title"/>
          </p:nvPr>
        </p:nvSpPr>
        <p:spPr>
          <a:xfrm>
            <a:off x="299052" y="216375"/>
            <a:ext cx="10770600" cy="486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0" lang="en-GB" sz="3200"/>
              <a:t>Orion Health</a:t>
            </a:r>
            <a:r>
              <a:rPr lang="en-GB" sz="3200"/>
              <a:t> Solution Approach</a:t>
            </a:r>
            <a:endParaRPr sz="3200"/>
          </a:p>
        </p:txBody>
      </p:sp>
      <p:sp>
        <p:nvSpPr>
          <p:cNvPr id="1480" name="Google Shape;1480;g24fb561eddc_0_3017"/>
          <p:cNvSpPr/>
          <p:nvPr/>
        </p:nvSpPr>
        <p:spPr>
          <a:xfrm>
            <a:off x="4956100" y="4705261"/>
            <a:ext cx="1456500" cy="465600"/>
          </a:xfrm>
          <a:prstGeom prst="rect">
            <a:avLst/>
          </a:prstGeom>
          <a:noFill/>
          <a:ln cap="flat" cmpd="sng" w="76200">
            <a:solidFill>
              <a:schemeClr val="lt2"/>
            </a:solidFill>
            <a:prstDash val="solid"/>
            <a:round/>
            <a:headEnd len="sm" w="sm" type="none"/>
            <a:tailEnd len="sm" w="sm" type="none"/>
          </a:ln>
        </p:spPr>
        <p:txBody>
          <a:bodyPr anchorCtr="0" anchor="ctr" bIns="91425" lIns="414000" spcFirstLastPara="1" rIns="91425" wrap="square" tIns="91425">
            <a:noAutofit/>
          </a:bodyPr>
          <a:lstStyle/>
          <a:p>
            <a:pPr indent="0" lvl="0" marL="0" rtl="0" algn="l">
              <a:spcBef>
                <a:spcPts val="0"/>
              </a:spcBef>
              <a:spcAft>
                <a:spcPts val="0"/>
              </a:spcAft>
              <a:buNone/>
            </a:pPr>
            <a:r>
              <a:rPr lang="en-GB">
                <a:solidFill>
                  <a:schemeClr val="dk2"/>
                </a:solidFill>
                <a:latin typeface="Nunito Sans"/>
                <a:ea typeface="Nunito Sans"/>
                <a:cs typeface="Nunito Sans"/>
                <a:sym typeface="Nunito Sans"/>
              </a:rPr>
              <a:t>Item three</a:t>
            </a:r>
            <a:endParaRPr>
              <a:solidFill>
                <a:schemeClr val="dk2"/>
              </a:solidFill>
              <a:latin typeface="Nunito Sans"/>
              <a:ea typeface="Nunito Sans"/>
              <a:cs typeface="Nunito Sans"/>
              <a:sym typeface="Nunito Sans"/>
            </a:endParaRPr>
          </a:p>
        </p:txBody>
      </p:sp>
      <p:sp>
        <p:nvSpPr>
          <p:cNvPr id="1481" name="Google Shape;1481;g24fb561eddc_0_3017"/>
          <p:cNvSpPr/>
          <p:nvPr/>
        </p:nvSpPr>
        <p:spPr>
          <a:xfrm>
            <a:off x="7270000" y="4488611"/>
            <a:ext cx="1456500" cy="465600"/>
          </a:xfrm>
          <a:prstGeom prst="rect">
            <a:avLst/>
          </a:prstGeom>
          <a:noFill/>
          <a:ln cap="flat" cmpd="sng" w="76200">
            <a:solidFill>
              <a:schemeClr val="lt2"/>
            </a:solidFill>
            <a:prstDash val="solid"/>
            <a:round/>
            <a:headEnd len="sm" w="sm" type="none"/>
            <a:tailEnd len="sm" w="sm" type="none"/>
          </a:ln>
        </p:spPr>
        <p:txBody>
          <a:bodyPr anchorCtr="0" anchor="ctr" bIns="91425" lIns="414000" spcFirstLastPara="1" rIns="91425" wrap="square" tIns="91425">
            <a:noAutofit/>
          </a:bodyPr>
          <a:lstStyle/>
          <a:p>
            <a:pPr indent="0" lvl="0" marL="0" rtl="0" algn="l">
              <a:spcBef>
                <a:spcPts val="0"/>
              </a:spcBef>
              <a:spcAft>
                <a:spcPts val="0"/>
              </a:spcAft>
              <a:buNone/>
            </a:pPr>
            <a:r>
              <a:rPr lang="en-GB">
                <a:solidFill>
                  <a:schemeClr val="dk2"/>
                </a:solidFill>
                <a:latin typeface="Nunito Sans"/>
                <a:ea typeface="Nunito Sans"/>
                <a:cs typeface="Nunito Sans"/>
                <a:sym typeface="Nunito Sans"/>
              </a:rPr>
              <a:t>Item four</a:t>
            </a:r>
            <a:endParaRPr>
              <a:solidFill>
                <a:schemeClr val="dk2"/>
              </a:solidFill>
              <a:latin typeface="Nunito Sans"/>
              <a:ea typeface="Nunito Sans"/>
              <a:cs typeface="Nunito Sans"/>
              <a:sym typeface="Nunito Sans"/>
            </a:endParaRPr>
          </a:p>
        </p:txBody>
      </p:sp>
      <p:sp>
        <p:nvSpPr>
          <p:cNvPr id="1482" name="Google Shape;1482;g24fb561eddc_0_3017"/>
          <p:cNvSpPr/>
          <p:nvPr/>
        </p:nvSpPr>
        <p:spPr>
          <a:xfrm>
            <a:off x="1879350" y="4488600"/>
            <a:ext cx="8433300" cy="8112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t/>
            </a:r>
            <a:endParaRPr>
              <a:solidFill>
                <a:srgbClr val="FF5F00"/>
              </a:solidFill>
              <a:latin typeface="Nunito Sans"/>
              <a:ea typeface="Nunito Sans"/>
              <a:cs typeface="Nunito Sans"/>
              <a:sym typeface="Nunito Sans"/>
            </a:endParaRPr>
          </a:p>
          <a:p>
            <a:pPr indent="0" lvl="0" marL="0" rtl="0" algn="ctr">
              <a:spcBef>
                <a:spcPts val="0"/>
              </a:spcBef>
              <a:spcAft>
                <a:spcPts val="0"/>
              </a:spcAft>
              <a:buClr>
                <a:schemeClr val="dk1"/>
              </a:buClr>
              <a:buSzPts val="1100"/>
              <a:buFont typeface="Arial"/>
              <a:buNone/>
            </a:pPr>
            <a:r>
              <a:rPr b="1" lang="en-GB" sz="1600">
                <a:solidFill>
                  <a:srgbClr val="FF5F00"/>
                </a:solidFill>
                <a:latin typeface="Nunito Sans"/>
                <a:ea typeface="Nunito Sans"/>
                <a:cs typeface="Nunito Sans"/>
                <a:sym typeface="Nunito Sans"/>
              </a:rPr>
              <a:t>Health Intelligence Platform </a:t>
            </a:r>
            <a:endParaRPr b="1" sz="1600">
              <a:solidFill>
                <a:srgbClr val="FF5F00"/>
              </a:solidFill>
              <a:latin typeface="Nunito Sans"/>
              <a:ea typeface="Nunito Sans"/>
              <a:cs typeface="Nunito Sans"/>
              <a:sym typeface="Nunito Sans"/>
            </a:endParaRPr>
          </a:p>
        </p:txBody>
      </p:sp>
      <p:pic>
        <p:nvPicPr>
          <p:cNvPr id="1483" name="Google Shape;1483;g24fb561eddc_0_3017"/>
          <p:cNvPicPr preferRelativeResize="0"/>
          <p:nvPr/>
        </p:nvPicPr>
        <p:blipFill>
          <a:blip r:embed="rId3">
            <a:alphaModFix/>
          </a:blip>
          <a:stretch>
            <a:fillRect/>
          </a:stretch>
        </p:blipFill>
        <p:spPr>
          <a:xfrm>
            <a:off x="5240713" y="4647897"/>
            <a:ext cx="1710556" cy="147000"/>
          </a:xfrm>
          <a:prstGeom prst="rect">
            <a:avLst/>
          </a:prstGeom>
          <a:noFill/>
          <a:ln cap="flat" cmpd="sng" w="76200">
            <a:solidFill>
              <a:schemeClr val="lt1"/>
            </a:solidFill>
            <a:prstDash val="solid"/>
            <a:round/>
            <a:headEnd len="sm" w="sm" type="none"/>
            <a:tailEnd len="sm" w="sm" type="none"/>
          </a:ln>
        </p:spPr>
      </p:pic>
      <p:sp>
        <p:nvSpPr>
          <p:cNvPr id="1484" name="Google Shape;1484;g24fb561eddc_0_3017"/>
          <p:cNvSpPr/>
          <p:nvPr/>
        </p:nvSpPr>
        <p:spPr>
          <a:xfrm>
            <a:off x="3064425" y="3141350"/>
            <a:ext cx="3927900" cy="6933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GB" sz="1600">
                <a:solidFill>
                  <a:srgbClr val="FF5F00"/>
                </a:solidFill>
                <a:latin typeface="Nunito Sans"/>
                <a:ea typeface="Nunito Sans"/>
                <a:cs typeface="Nunito Sans"/>
                <a:sym typeface="Nunito Sans"/>
              </a:rPr>
              <a:t>Workflow Tools</a:t>
            </a:r>
            <a:endParaRPr b="1" sz="1600">
              <a:solidFill>
                <a:srgbClr val="FF5F00"/>
              </a:solidFill>
              <a:latin typeface="Nunito Sans"/>
              <a:ea typeface="Nunito Sans"/>
              <a:cs typeface="Nunito Sans"/>
              <a:sym typeface="Nunito Sans"/>
            </a:endParaRPr>
          </a:p>
          <a:p>
            <a:pPr indent="0" lvl="0" marL="0" rtl="0" algn="ctr">
              <a:spcBef>
                <a:spcPts val="0"/>
              </a:spcBef>
              <a:spcAft>
                <a:spcPts val="0"/>
              </a:spcAft>
              <a:buClr>
                <a:schemeClr val="dk1"/>
              </a:buClr>
              <a:buFont typeface="Arial"/>
              <a:buNone/>
            </a:pPr>
            <a:r>
              <a:rPr lang="en-GB" sz="1200">
                <a:solidFill>
                  <a:schemeClr val="dk2"/>
                </a:solidFill>
                <a:latin typeface="Nunito"/>
                <a:ea typeface="Nunito"/>
                <a:cs typeface="Nunito"/>
                <a:sym typeface="Nunito"/>
              </a:rPr>
              <a:t>Medications Repository and Viewer</a:t>
            </a:r>
            <a:endParaRPr sz="1200">
              <a:solidFill>
                <a:schemeClr val="dk1"/>
              </a:solidFill>
            </a:endParaRPr>
          </a:p>
          <a:p>
            <a:pPr indent="0" lvl="0" marL="0" rtl="0" algn="ctr">
              <a:spcBef>
                <a:spcPts val="0"/>
              </a:spcBef>
              <a:spcAft>
                <a:spcPts val="0"/>
              </a:spcAft>
              <a:buClr>
                <a:schemeClr val="dk1"/>
              </a:buClr>
              <a:buFont typeface="Arial"/>
              <a:buNone/>
            </a:pPr>
            <a:r>
              <a:rPr lang="en-GB" sz="1200">
                <a:solidFill>
                  <a:schemeClr val="dk2"/>
                </a:solidFill>
                <a:latin typeface="Nunito"/>
                <a:ea typeface="Nunito"/>
                <a:cs typeface="Nunito"/>
                <a:sym typeface="Nunito"/>
              </a:rPr>
              <a:t>Care Pathways</a:t>
            </a:r>
            <a:r>
              <a:rPr lang="en-GB" sz="1200">
                <a:solidFill>
                  <a:schemeClr val="dk1"/>
                </a:solidFill>
              </a:rPr>
              <a:t>, </a:t>
            </a:r>
            <a:r>
              <a:rPr lang="en-GB" sz="1200">
                <a:solidFill>
                  <a:schemeClr val="dk2"/>
                </a:solidFill>
                <a:latin typeface="Nunito"/>
                <a:ea typeface="Nunito"/>
                <a:cs typeface="Nunito"/>
                <a:sym typeface="Nunito"/>
              </a:rPr>
              <a:t>eReferral</a:t>
            </a:r>
            <a:endParaRPr sz="1200">
              <a:solidFill>
                <a:srgbClr val="FF5F00"/>
              </a:solidFill>
              <a:latin typeface="Nunito Sans"/>
              <a:ea typeface="Nunito Sans"/>
              <a:cs typeface="Nunito Sans"/>
              <a:sym typeface="Nunito Sans"/>
            </a:endParaRPr>
          </a:p>
        </p:txBody>
      </p:sp>
      <p:sp>
        <p:nvSpPr>
          <p:cNvPr id="1485" name="Google Shape;1485;g24fb561eddc_0_3017"/>
          <p:cNvSpPr/>
          <p:nvPr/>
        </p:nvSpPr>
        <p:spPr>
          <a:xfrm>
            <a:off x="1879350" y="5726225"/>
            <a:ext cx="1842300" cy="4152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GB" sz="1100">
                <a:solidFill>
                  <a:srgbClr val="FF5F00"/>
                </a:solidFill>
                <a:latin typeface="Nunito Sans"/>
                <a:ea typeface="Nunito Sans"/>
                <a:cs typeface="Nunito Sans"/>
                <a:sym typeface="Nunito Sans"/>
              </a:rPr>
              <a:t>Determinants of Health</a:t>
            </a:r>
            <a:endParaRPr b="1" sz="1100">
              <a:solidFill>
                <a:srgbClr val="FF5F00"/>
              </a:solidFill>
              <a:latin typeface="Nunito Sans"/>
              <a:ea typeface="Nunito Sans"/>
              <a:cs typeface="Nunito Sans"/>
              <a:sym typeface="Nunito Sans"/>
            </a:endParaRPr>
          </a:p>
        </p:txBody>
      </p:sp>
      <p:sp>
        <p:nvSpPr>
          <p:cNvPr id="1486" name="Google Shape;1486;g24fb561eddc_0_3017"/>
          <p:cNvSpPr/>
          <p:nvPr/>
        </p:nvSpPr>
        <p:spPr>
          <a:xfrm>
            <a:off x="8458975" y="5726225"/>
            <a:ext cx="1842300" cy="4152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GB" sz="1100">
                <a:solidFill>
                  <a:srgbClr val="FF5F00"/>
                </a:solidFill>
                <a:latin typeface="Nunito Sans"/>
                <a:ea typeface="Nunito Sans"/>
                <a:cs typeface="Nunito Sans"/>
                <a:sym typeface="Nunito Sans"/>
              </a:rPr>
              <a:t>Other</a:t>
            </a:r>
            <a:r>
              <a:rPr lang="en-GB" sz="1100">
                <a:solidFill>
                  <a:srgbClr val="FF5F00"/>
                </a:solidFill>
                <a:latin typeface="Nunito Sans"/>
                <a:ea typeface="Nunito Sans"/>
                <a:cs typeface="Nunito Sans"/>
                <a:sym typeface="Nunito Sans"/>
              </a:rPr>
              <a:t> </a:t>
            </a:r>
            <a:br>
              <a:rPr lang="en-GB" sz="1100">
                <a:solidFill>
                  <a:srgbClr val="FF5F00"/>
                </a:solidFill>
                <a:latin typeface="Nunito Sans"/>
                <a:ea typeface="Nunito Sans"/>
                <a:cs typeface="Nunito Sans"/>
                <a:sym typeface="Nunito Sans"/>
              </a:rPr>
            </a:br>
            <a:r>
              <a:rPr lang="en-GB" sz="1000">
                <a:solidFill>
                  <a:srgbClr val="FF5F00"/>
                </a:solidFill>
                <a:latin typeface="Nunito Sans"/>
                <a:ea typeface="Nunito Sans"/>
                <a:cs typeface="Nunito Sans"/>
                <a:sym typeface="Nunito Sans"/>
              </a:rPr>
              <a:t>(Medical devices, genetic information etc) </a:t>
            </a:r>
            <a:endParaRPr sz="1000">
              <a:solidFill>
                <a:srgbClr val="FF5F00"/>
              </a:solidFill>
              <a:latin typeface="Nunito Sans"/>
              <a:ea typeface="Nunito Sans"/>
              <a:cs typeface="Nunito Sans"/>
              <a:sym typeface="Nunito Sans"/>
            </a:endParaRPr>
          </a:p>
        </p:txBody>
      </p:sp>
      <p:sp>
        <p:nvSpPr>
          <p:cNvPr id="1487" name="Google Shape;1487;g24fb561eddc_0_3017"/>
          <p:cNvSpPr/>
          <p:nvPr/>
        </p:nvSpPr>
        <p:spPr>
          <a:xfrm>
            <a:off x="6335100" y="5726225"/>
            <a:ext cx="1898100" cy="4152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GB" sz="1100">
                <a:solidFill>
                  <a:srgbClr val="FF5F00"/>
                </a:solidFill>
                <a:latin typeface="Nunito Sans"/>
                <a:ea typeface="Nunito Sans"/>
                <a:cs typeface="Nunito Sans"/>
                <a:sym typeface="Nunito Sans"/>
              </a:rPr>
              <a:t>Clinical Documents</a:t>
            </a:r>
            <a:endParaRPr b="1" sz="1100">
              <a:solidFill>
                <a:srgbClr val="FF5F00"/>
              </a:solidFill>
              <a:latin typeface="Nunito Sans"/>
              <a:ea typeface="Nunito Sans"/>
              <a:cs typeface="Nunito Sans"/>
              <a:sym typeface="Nunito Sans"/>
            </a:endParaRPr>
          </a:p>
        </p:txBody>
      </p:sp>
      <p:sp>
        <p:nvSpPr>
          <p:cNvPr id="1488" name="Google Shape;1488;g24fb561eddc_0_3017"/>
          <p:cNvSpPr/>
          <p:nvPr/>
        </p:nvSpPr>
        <p:spPr>
          <a:xfrm>
            <a:off x="4008525" y="5726225"/>
            <a:ext cx="2039700" cy="4152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GB" sz="1100">
                <a:solidFill>
                  <a:srgbClr val="FF5F00"/>
                </a:solidFill>
                <a:latin typeface="Nunito Sans"/>
                <a:ea typeface="Nunito Sans"/>
                <a:cs typeface="Nunito Sans"/>
                <a:sym typeface="Nunito Sans"/>
              </a:rPr>
              <a:t>Clinical Data</a:t>
            </a:r>
            <a:br>
              <a:rPr lang="en-GB" sz="1100">
                <a:solidFill>
                  <a:srgbClr val="FF5F00"/>
                </a:solidFill>
                <a:latin typeface="Nunito Sans"/>
                <a:ea typeface="Nunito Sans"/>
                <a:cs typeface="Nunito Sans"/>
                <a:sym typeface="Nunito Sans"/>
              </a:rPr>
            </a:br>
            <a:r>
              <a:rPr lang="en-GB" sz="1100">
                <a:solidFill>
                  <a:srgbClr val="FF5F00"/>
                </a:solidFill>
                <a:latin typeface="Nunito Sans"/>
                <a:ea typeface="Nunito Sans"/>
                <a:cs typeface="Nunito Sans"/>
                <a:sym typeface="Nunito Sans"/>
              </a:rPr>
              <a:t>(Results, Pharmacy etc)</a:t>
            </a:r>
            <a:endParaRPr sz="1100">
              <a:solidFill>
                <a:srgbClr val="FF5F00"/>
              </a:solidFill>
              <a:latin typeface="Nunito Sans"/>
              <a:ea typeface="Nunito Sans"/>
              <a:cs typeface="Nunito Sans"/>
              <a:sym typeface="Nunito Sans"/>
            </a:endParaRPr>
          </a:p>
        </p:txBody>
      </p:sp>
      <p:cxnSp>
        <p:nvCxnSpPr>
          <p:cNvPr id="1489" name="Google Shape;1489;g24fb561eddc_0_3017"/>
          <p:cNvCxnSpPr/>
          <p:nvPr/>
        </p:nvCxnSpPr>
        <p:spPr>
          <a:xfrm flipH="1" rot="10800000">
            <a:off x="7280400" y="5406425"/>
            <a:ext cx="1800" cy="319800"/>
          </a:xfrm>
          <a:prstGeom prst="straightConnector1">
            <a:avLst/>
          </a:prstGeom>
          <a:noFill/>
          <a:ln cap="flat" cmpd="sng" w="9525">
            <a:solidFill>
              <a:schemeClr val="lt1"/>
            </a:solidFill>
            <a:prstDash val="solid"/>
            <a:round/>
            <a:headEnd len="sm" w="sm" type="none"/>
            <a:tailEnd len="med" w="med" type="triangle"/>
          </a:ln>
        </p:spPr>
      </p:cxnSp>
      <p:cxnSp>
        <p:nvCxnSpPr>
          <p:cNvPr id="1490" name="Google Shape;1490;g24fb561eddc_0_3017"/>
          <p:cNvCxnSpPr/>
          <p:nvPr/>
        </p:nvCxnSpPr>
        <p:spPr>
          <a:xfrm flipH="1" rot="10800000">
            <a:off x="9379225" y="5406425"/>
            <a:ext cx="1800" cy="319800"/>
          </a:xfrm>
          <a:prstGeom prst="straightConnector1">
            <a:avLst/>
          </a:prstGeom>
          <a:noFill/>
          <a:ln cap="flat" cmpd="sng" w="9525">
            <a:solidFill>
              <a:schemeClr val="lt1"/>
            </a:solidFill>
            <a:prstDash val="solid"/>
            <a:round/>
            <a:headEnd len="sm" w="sm" type="none"/>
            <a:tailEnd len="med" w="med" type="triangle"/>
          </a:ln>
        </p:spPr>
      </p:cxnSp>
      <p:cxnSp>
        <p:nvCxnSpPr>
          <p:cNvPr id="1491" name="Google Shape;1491;g24fb561eddc_0_3017"/>
          <p:cNvCxnSpPr/>
          <p:nvPr/>
        </p:nvCxnSpPr>
        <p:spPr>
          <a:xfrm flipH="1" rot="10800000">
            <a:off x="5043300" y="5406425"/>
            <a:ext cx="1800" cy="319800"/>
          </a:xfrm>
          <a:prstGeom prst="straightConnector1">
            <a:avLst/>
          </a:prstGeom>
          <a:noFill/>
          <a:ln cap="flat" cmpd="sng" w="9525">
            <a:solidFill>
              <a:schemeClr val="lt1"/>
            </a:solidFill>
            <a:prstDash val="solid"/>
            <a:round/>
            <a:headEnd len="sm" w="sm" type="none"/>
            <a:tailEnd len="med" w="med" type="triangle"/>
          </a:ln>
        </p:spPr>
      </p:cxnSp>
      <p:cxnSp>
        <p:nvCxnSpPr>
          <p:cNvPr id="1492" name="Google Shape;1492;g24fb561eddc_0_3017"/>
          <p:cNvCxnSpPr/>
          <p:nvPr/>
        </p:nvCxnSpPr>
        <p:spPr>
          <a:xfrm flipH="1" rot="10800000">
            <a:off x="2774550" y="5406425"/>
            <a:ext cx="1800" cy="319800"/>
          </a:xfrm>
          <a:prstGeom prst="straightConnector1">
            <a:avLst/>
          </a:prstGeom>
          <a:noFill/>
          <a:ln cap="flat" cmpd="sng" w="9525">
            <a:solidFill>
              <a:schemeClr val="lt1"/>
            </a:solidFill>
            <a:prstDash val="solid"/>
            <a:round/>
            <a:headEnd len="sm" w="sm" type="none"/>
            <a:tailEnd len="med" w="med" type="triangle"/>
          </a:ln>
        </p:spPr>
      </p:cxnSp>
      <p:sp>
        <p:nvSpPr>
          <p:cNvPr id="1493" name="Google Shape;1493;g24fb561eddc_0_3017"/>
          <p:cNvSpPr txBox="1"/>
          <p:nvPr/>
        </p:nvSpPr>
        <p:spPr>
          <a:xfrm>
            <a:off x="5043300" y="5299800"/>
            <a:ext cx="2232300" cy="14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Arial"/>
              <a:buNone/>
            </a:pPr>
            <a:r>
              <a:rPr b="1" lang="en-GB" sz="1100">
                <a:solidFill>
                  <a:srgbClr val="5F5F5F"/>
                </a:solidFill>
                <a:latin typeface="Nunito"/>
                <a:ea typeface="Nunito"/>
                <a:cs typeface="Nunito"/>
                <a:sym typeface="Nunito"/>
              </a:rPr>
              <a:t>FHIR, HL7, XML, Flat File etc.</a:t>
            </a:r>
            <a:endParaRPr b="1" sz="1100">
              <a:solidFill>
                <a:srgbClr val="5F5F5F"/>
              </a:solidFill>
              <a:latin typeface="Nunito Sans"/>
              <a:ea typeface="Nunito Sans"/>
              <a:cs typeface="Nunito Sans"/>
              <a:sym typeface="Nunito Sans"/>
            </a:endParaRPr>
          </a:p>
        </p:txBody>
      </p:sp>
      <p:sp>
        <p:nvSpPr>
          <p:cNvPr id="1494" name="Google Shape;1494;g24fb561eddc_0_3017"/>
          <p:cNvSpPr/>
          <p:nvPr/>
        </p:nvSpPr>
        <p:spPr>
          <a:xfrm>
            <a:off x="7449700" y="3141300"/>
            <a:ext cx="1995900" cy="6933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GB" sz="1600">
                <a:solidFill>
                  <a:srgbClr val="FF5F00"/>
                </a:solidFill>
                <a:latin typeface="Nunito Sans"/>
                <a:ea typeface="Nunito Sans"/>
                <a:cs typeface="Nunito Sans"/>
                <a:sym typeface="Nunito Sans"/>
              </a:rPr>
              <a:t>Discover</a:t>
            </a:r>
            <a:r>
              <a:rPr lang="en-GB" sz="1600">
                <a:solidFill>
                  <a:srgbClr val="FF5F00"/>
                </a:solidFill>
                <a:latin typeface="Nunito Sans"/>
                <a:ea typeface="Nunito Sans"/>
                <a:cs typeface="Nunito Sans"/>
                <a:sym typeface="Nunito Sans"/>
              </a:rPr>
              <a:t> </a:t>
            </a:r>
            <a:br>
              <a:rPr lang="en-GB" sz="1600">
                <a:solidFill>
                  <a:srgbClr val="FF5F00"/>
                </a:solidFill>
                <a:latin typeface="Nunito Sans"/>
                <a:ea typeface="Nunito Sans"/>
                <a:cs typeface="Nunito Sans"/>
                <a:sym typeface="Nunito Sans"/>
              </a:rPr>
            </a:br>
            <a:r>
              <a:rPr lang="en-GB" sz="1200">
                <a:solidFill>
                  <a:srgbClr val="5F5F5F"/>
                </a:solidFill>
                <a:latin typeface="Nunito Sans"/>
                <a:ea typeface="Nunito Sans"/>
                <a:cs typeface="Nunito Sans"/>
                <a:sym typeface="Nunito Sans"/>
              </a:rPr>
              <a:t>Intelligence</a:t>
            </a:r>
            <a:endParaRPr sz="1200">
              <a:solidFill>
                <a:srgbClr val="5F5F5F"/>
              </a:solidFill>
              <a:latin typeface="Nunito Sans"/>
              <a:ea typeface="Nunito Sans"/>
              <a:cs typeface="Nunito Sans"/>
              <a:sym typeface="Nunito Sans"/>
            </a:endParaRPr>
          </a:p>
        </p:txBody>
      </p:sp>
      <p:cxnSp>
        <p:nvCxnSpPr>
          <p:cNvPr id="1495" name="Google Shape;1495;g24fb561eddc_0_3017"/>
          <p:cNvCxnSpPr/>
          <p:nvPr/>
        </p:nvCxnSpPr>
        <p:spPr>
          <a:xfrm rot="10800000">
            <a:off x="8374125" y="3928800"/>
            <a:ext cx="0" cy="465600"/>
          </a:xfrm>
          <a:prstGeom prst="straightConnector1">
            <a:avLst/>
          </a:prstGeom>
          <a:noFill/>
          <a:ln cap="flat" cmpd="sng" w="9525">
            <a:solidFill>
              <a:schemeClr val="lt1"/>
            </a:solidFill>
            <a:prstDash val="solid"/>
            <a:round/>
            <a:headEnd len="med" w="med" type="triangle"/>
            <a:tailEnd len="med" w="med" type="triangle"/>
          </a:ln>
        </p:spPr>
      </p:cxnSp>
      <p:sp>
        <p:nvSpPr>
          <p:cNvPr id="1496" name="Google Shape;1496;g24fb561eddc_0_3017"/>
          <p:cNvSpPr/>
          <p:nvPr/>
        </p:nvSpPr>
        <p:spPr>
          <a:xfrm>
            <a:off x="1879350" y="2083050"/>
            <a:ext cx="2362200" cy="6933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br>
              <a:rPr b="1" lang="en-GB" sz="1600">
                <a:solidFill>
                  <a:srgbClr val="FF5F00"/>
                </a:solidFill>
                <a:latin typeface="Nunito Sans"/>
                <a:ea typeface="Nunito Sans"/>
                <a:cs typeface="Nunito Sans"/>
                <a:sym typeface="Nunito Sans"/>
              </a:rPr>
            </a:br>
            <a:r>
              <a:rPr b="1" lang="en-GB" sz="1600">
                <a:solidFill>
                  <a:srgbClr val="FF5F00"/>
                </a:solidFill>
                <a:latin typeface="Nunito Sans"/>
                <a:ea typeface="Nunito Sans"/>
                <a:cs typeface="Nunito Sans"/>
                <a:sym typeface="Nunito Sans"/>
              </a:rPr>
              <a:t>Digital Front Door</a:t>
            </a:r>
            <a:br>
              <a:rPr b="1" lang="en-GB" sz="1600">
                <a:solidFill>
                  <a:srgbClr val="FF5F00"/>
                </a:solidFill>
                <a:latin typeface="Nunito Sans"/>
                <a:ea typeface="Nunito Sans"/>
                <a:cs typeface="Nunito Sans"/>
                <a:sym typeface="Nunito Sans"/>
              </a:rPr>
            </a:br>
            <a:r>
              <a:rPr lang="en-GB" sz="1200">
                <a:solidFill>
                  <a:srgbClr val="5F5F5F"/>
                </a:solidFill>
                <a:latin typeface="Nunito Sans"/>
                <a:ea typeface="Nunito Sans"/>
                <a:cs typeface="Nunito Sans"/>
                <a:sym typeface="Nunito Sans"/>
              </a:rPr>
              <a:t>Patient Portal</a:t>
            </a:r>
            <a:endParaRPr sz="1200">
              <a:solidFill>
                <a:srgbClr val="5F5F5F"/>
              </a:solidFill>
              <a:latin typeface="Nunito Sans"/>
              <a:ea typeface="Nunito Sans"/>
              <a:cs typeface="Nunito Sans"/>
              <a:sym typeface="Nunito Sans"/>
            </a:endParaRPr>
          </a:p>
        </p:txBody>
      </p:sp>
      <p:pic>
        <p:nvPicPr>
          <p:cNvPr id="1497" name="Google Shape;1497;g24fb561eddc_0_3017"/>
          <p:cNvPicPr preferRelativeResize="0"/>
          <p:nvPr/>
        </p:nvPicPr>
        <p:blipFill>
          <a:blip r:embed="rId4">
            <a:alphaModFix/>
          </a:blip>
          <a:stretch>
            <a:fillRect/>
          </a:stretch>
        </p:blipFill>
        <p:spPr>
          <a:xfrm>
            <a:off x="2363600" y="2138483"/>
            <a:ext cx="1393710" cy="147000"/>
          </a:xfrm>
          <a:prstGeom prst="rect">
            <a:avLst/>
          </a:prstGeom>
          <a:noFill/>
          <a:ln cap="flat" cmpd="sng" w="76200">
            <a:solidFill>
              <a:schemeClr val="lt1"/>
            </a:solidFill>
            <a:prstDash val="solid"/>
            <a:round/>
            <a:headEnd len="sm" w="sm" type="none"/>
            <a:tailEnd len="sm" w="sm" type="none"/>
          </a:ln>
        </p:spPr>
      </p:pic>
      <p:cxnSp>
        <p:nvCxnSpPr>
          <p:cNvPr id="1498" name="Google Shape;1498;g24fb561eddc_0_3017"/>
          <p:cNvCxnSpPr/>
          <p:nvPr/>
        </p:nvCxnSpPr>
        <p:spPr>
          <a:xfrm flipH="1" rot="10800000">
            <a:off x="2261975" y="2931513"/>
            <a:ext cx="10500" cy="1401900"/>
          </a:xfrm>
          <a:prstGeom prst="straightConnector1">
            <a:avLst/>
          </a:prstGeom>
          <a:noFill/>
          <a:ln cap="flat" cmpd="sng" w="9525">
            <a:solidFill>
              <a:schemeClr val="lt1"/>
            </a:solidFill>
            <a:prstDash val="solid"/>
            <a:round/>
            <a:headEnd len="med" w="med" type="triangle"/>
            <a:tailEnd len="med" w="med" type="triangle"/>
          </a:ln>
        </p:spPr>
      </p:cxnSp>
      <p:sp>
        <p:nvSpPr>
          <p:cNvPr id="1499" name="Google Shape;1499;g24fb561eddc_0_3017"/>
          <p:cNvSpPr/>
          <p:nvPr/>
        </p:nvSpPr>
        <p:spPr>
          <a:xfrm>
            <a:off x="7141775" y="2083025"/>
            <a:ext cx="2362200" cy="693300"/>
          </a:xfrm>
          <a:prstGeom prst="rect">
            <a:avLst/>
          </a:prstGeom>
          <a:solidFill>
            <a:schemeClr val="lt1"/>
          </a:solidFill>
          <a:ln cap="flat" cmpd="sng" w="762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br>
              <a:rPr b="1" lang="en-GB" sz="1600">
                <a:solidFill>
                  <a:srgbClr val="FF5F00"/>
                </a:solidFill>
                <a:latin typeface="Nunito Sans"/>
                <a:ea typeface="Nunito Sans"/>
                <a:cs typeface="Nunito Sans"/>
                <a:sym typeface="Nunito Sans"/>
              </a:rPr>
            </a:br>
            <a:r>
              <a:rPr b="1" lang="en-GB" sz="1600">
                <a:solidFill>
                  <a:srgbClr val="FF5F00"/>
                </a:solidFill>
                <a:latin typeface="Nunito Sans"/>
                <a:ea typeface="Nunito Sans"/>
                <a:cs typeface="Nunito Sans"/>
                <a:sym typeface="Nunito Sans"/>
              </a:rPr>
              <a:t>Digital Care Record</a:t>
            </a:r>
            <a:br>
              <a:rPr b="1" lang="en-GB" sz="1600">
                <a:solidFill>
                  <a:srgbClr val="FF5F00"/>
                </a:solidFill>
                <a:latin typeface="Nunito Sans"/>
                <a:ea typeface="Nunito Sans"/>
                <a:cs typeface="Nunito Sans"/>
                <a:sym typeface="Nunito Sans"/>
              </a:rPr>
            </a:br>
            <a:r>
              <a:rPr lang="en-GB" sz="1200">
                <a:solidFill>
                  <a:srgbClr val="5F5F5F"/>
                </a:solidFill>
                <a:latin typeface="Nunito Sans"/>
                <a:ea typeface="Nunito Sans"/>
                <a:cs typeface="Nunito Sans"/>
                <a:sym typeface="Nunito Sans"/>
              </a:rPr>
              <a:t>Provider </a:t>
            </a:r>
            <a:r>
              <a:rPr lang="en-GB" sz="1200">
                <a:solidFill>
                  <a:srgbClr val="5F5F5F"/>
                </a:solidFill>
                <a:latin typeface="Nunito Sans"/>
                <a:ea typeface="Nunito Sans"/>
                <a:cs typeface="Nunito Sans"/>
                <a:sym typeface="Nunito Sans"/>
              </a:rPr>
              <a:t>Portal</a:t>
            </a:r>
            <a:endParaRPr sz="1200">
              <a:solidFill>
                <a:srgbClr val="5F5F5F"/>
              </a:solidFill>
              <a:latin typeface="Nunito Sans"/>
              <a:ea typeface="Nunito Sans"/>
              <a:cs typeface="Nunito Sans"/>
              <a:sym typeface="Nunito Sans"/>
            </a:endParaRPr>
          </a:p>
        </p:txBody>
      </p:sp>
      <p:cxnSp>
        <p:nvCxnSpPr>
          <p:cNvPr id="1500" name="Google Shape;1500;g24fb561eddc_0_3017"/>
          <p:cNvCxnSpPr/>
          <p:nvPr/>
        </p:nvCxnSpPr>
        <p:spPr>
          <a:xfrm rot="10800000">
            <a:off x="5028375" y="3928825"/>
            <a:ext cx="0" cy="465600"/>
          </a:xfrm>
          <a:prstGeom prst="straightConnector1">
            <a:avLst/>
          </a:prstGeom>
          <a:noFill/>
          <a:ln cap="flat" cmpd="sng" w="9525">
            <a:solidFill>
              <a:schemeClr val="lt1"/>
            </a:solidFill>
            <a:prstDash val="solid"/>
            <a:round/>
            <a:headEnd len="med" w="med" type="triangle"/>
            <a:tailEnd len="med" w="med" type="triangle"/>
          </a:ln>
        </p:spPr>
      </p:cxnSp>
      <p:pic>
        <p:nvPicPr>
          <p:cNvPr id="1501" name="Google Shape;1501;g24fb561eddc_0_3017"/>
          <p:cNvPicPr preferRelativeResize="0"/>
          <p:nvPr/>
        </p:nvPicPr>
        <p:blipFill>
          <a:blip r:embed="rId5">
            <a:alphaModFix/>
          </a:blip>
          <a:stretch>
            <a:fillRect/>
          </a:stretch>
        </p:blipFill>
        <p:spPr>
          <a:xfrm>
            <a:off x="7594625" y="2136226"/>
            <a:ext cx="1456502" cy="151474"/>
          </a:xfrm>
          <a:prstGeom prst="rect">
            <a:avLst/>
          </a:prstGeom>
          <a:noFill/>
          <a:ln>
            <a:noFill/>
          </a:ln>
        </p:spPr>
      </p:pic>
      <p:cxnSp>
        <p:nvCxnSpPr>
          <p:cNvPr id="1502" name="Google Shape;1502;g24fb561eddc_0_3017"/>
          <p:cNvCxnSpPr/>
          <p:nvPr/>
        </p:nvCxnSpPr>
        <p:spPr>
          <a:xfrm flipH="1" rot="-5400000">
            <a:off x="4225750" y="2098200"/>
            <a:ext cx="840300" cy="840000"/>
          </a:xfrm>
          <a:prstGeom prst="bentConnector3">
            <a:avLst>
              <a:gd fmla="val 50000" name="adj1"/>
            </a:avLst>
          </a:prstGeom>
          <a:noFill/>
          <a:ln cap="flat" cmpd="sng" w="9525">
            <a:solidFill>
              <a:schemeClr val="lt1"/>
            </a:solidFill>
            <a:prstDash val="solid"/>
            <a:round/>
            <a:headEnd len="med" w="med" type="none"/>
            <a:tailEnd len="med" w="med" type="stealth"/>
          </a:ln>
        </p:spPr>
      </p:cxnSp>
      <p:cxnSp>
        <p:nvCxnSpPr>
          <p:cNvPr id="1503" name="Google Shape;1503;g24fb561eddc_0_3017"/>
          <p:cNvCxnSpPr/>
          <p:nvPr/>
        </p:nvCxnSpPr>
        <p:spPr>
          <a:xfrm rot="5400000">
            <a:off x="6305400" y="2108400"/>
            <a:ext cx="850500" cy="808800"/>
          </a:xfrm>
          <a:prstGeom prst="bentConnector3">
            <a:avLst>
              <a:gd fmla="val 50000" name="adj1"/>
            </a:avLst>
          </a:prstGeom>
          <a:noFill/>
          <a:ln cap="flat" cmpd="sng" w="9525">
            <a:solidFill>
              <a:schemeClr val="lt1"/>
            </a:solidFill>
            <a:prstDash val="solid"/>
            <a:round/>
            <a:headEnd len="med" w="med" type="none"/>
            <a:tailEnd len="med" w="med" type="stealth"/>
          </a:ln>
        </p:spPr>
      </p:cxnSp>
      <p:sp>
        <p:nvSpPr>
          <p:cNvPr id="1504" name="Google Shape;1504;g24fb561eddc_0_3017"/>
          <p:cNvSpPr/>
          <p:nvPr/>
        </p:nvSpPr>
        <p:spPr>
          <a:xfrm>
            <a:off x="1879350" y="1208438"/>
            <a:ext cx="2362200" cy="607800"/>
          </a:xfrm>
          <a:prstGeom prst="rect">
            <a:avLst/>
          </a:prstGeom>
          <a:solidFill>
            <a:schemeClr val="lt2"/>
          </a:solidFill>
          <a:ln cap="flat" cmpd="sng" w="9525">
            <a:solidFill>
              <a:srgbClr val="FF5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descr="A close up of a logo&#10;&#10;Description automatically generated" id="1505" name="Google Shape;1505;g24fb561eddc_0_3017"/>
          <p:cNvPicPr preferRelativeResize="0"/>
          <p:nvPr/>
        </p:nvPicPr>
        <p:blipFill rotWithShape="1">
          <a:blip r:embed="rId6">
            <a:alphaModFix/>
          </a:blip>
          <a:srcRect b="0" l="0" r="0" t="0"/>
          <a:stretch/>
        </p:blipFill>
        <p:spPr>
          <a:xfrm>
            <a:off x="2030895" y="1283743"/>
            <a:ext cx="673100" cy="457200"/>
          </a:xfrm>
          <a:prstGeom prst="rect">
            <a:avLst/>
          </a:prstGeom>
          <a:noFill/>
          <a:ln>
            <a:noFill/>
          </a:ln>
        </p:spPr>
      </p:pic>
      <p:sp>
        <p:nvSpPr>
          <p:cNvPr id="1506" name="Google Shape;1506;g24fb561eddc_0_3017"/>
          <p:cNvSpPr txBox="1"/>
          <p:nvPr/>
        </p:nvSpPr>
        <p:spPr>
          <a:xfrm>
            <a:off x="2906875" y="1317850"/>
            <a:ext cx="912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dk2"/>
                </a:solidFill>
                <a:latin typeface="Nunito"/>
                <a:ea typeface="Nunito"/>
                <a:cs typeface="Nunito"/>
                <a:sym typeface="Nunito"/>
              </a:rPr>
              <a:t>Patients</a:t>
            </a:r>
            <a:endParaRPr>
              <a:solidFill>
                <a:schemeClr val="dk1"/>
              </a:solidFill>
            </a:endParaRPr>
          </a:p>
        </p:txBody>
      </p:sp>
      <p:sp>
        <p:nvSpPr>
          <p:cNvPr id="1507" name="Google Shape;1507;g24fb561eddc_0_3017"/>
          <p:cNvSpPr/>
          <p:nvPr/>
        </p:nvSpPr>
        <p:spPr>
          <a:xfrm>
            <a:off x="7141775" y="1236700"/>
            <a:ext cx="2362200" cy="607800"/>
          </a:xfrm>
          <a:prstGeom prst="rect">
            <a:avLst/>
          </a:prstGeom>
          <a:solidFill>
            <a:schemeClr val="lt2"/>
          </a:solidFill>
          <a:ln cap="flat" cmpd="sng" w="9525">
            <a:solidFill>
              <a:srgbClr val="FF5F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508" name="Google Shape;1508;g24fb561eddc_0_3017"/>
          <p:cNvSpPr txBox="1"/>
          <p:nvPr/>
        </p:nvSpPr>
        <p:spPr>
          <a:xfrm>
            <a:off x="8149175" y="1171138"/>
            <a:ext cx="30000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GB">
                <a:solidFill>
                  <a:schemeClr val="dk2"/>
                </a:solidFill>
                <a:latin typeface="Nunito"/>
                <a:ea typeface="Nunito"/>
                <a:cs typeface="Nunito"/>
                <a:sym typeface="Nunito"/>
              </a:rPr>
              <a:t>Providers</a:t>
            </a:r>
            <a:br>
              <a:rPr lang="en-GB" sz="1200">
                <a:solidFill>
                  <a:schemeClr val="dk2"/>
                </a:solidFill>
                <a:latin typeface="Nunito"/>
                <a:ea typeface="Nunito"/>
                <a:cs typeface="Nunito"/>
                <a:sym typeface="Nunito"/>
              </a:rPr>
            </a:br>
            <a:r>
              <a:rPr lang="en-GB" sz="1100">
                <a:solidFill>
                  <a:schemeClr val="dk2"/>
                </a:solidFill>
                <a:latin typeface="Nunito"/>
                <a:ea typeface="Nunito"/>
                <a:cs typeface="Nunito"/>
                <a:sym typeface="Nunito"/>
              </a:rPr>
              <a:t>Hospital Based </a:t>
            </a:r>
            <a:endParaRPr sz="1100">
              <a:solidFill>
                <a:schemeClr val="dk2"/>
              </a:solidFill>
              <a:latin typeface="Nunito"/>
              <a:ea typeface="Nunito"/>
              <a:cs typeface="Nunito"/>
              <a:sym typeface="Nunito"/>
            </a:endParaRPr>
          </a:p>
          <a:p>
            <a:pPr indent="0" lvl="0" marL="0" rtl="0" algn="l">
              <a:spcBef>
                <a:spcPts val="0"/>
              </a:spcBef>
              <a:spcAft>
                <a:spcPts val="0"/>
              </a:spcAft>
              <a:buNone/>
            </a:pPr>
            <a:r>
              <a:rPr lang="en-GB" sz="1100">
                <a:solidFill>
                  <a:schemeClr val="dk2"/>
                </a:solidFill>
                <a:latin typeface="Nunito"/>
                <a:ea typeface="Nunito"/>
                <a:cs typeface="Nunito"/>
                <a:sym typeface="Nunito"/>
              </a:rPr>
              <a:t>Community Based</a:t>
            </a:r>
            <a:endParaRPr sz="1100">
              <a:solidFill>
                <a:schemeClr val="dk2"/>
              </a:solidFill>
              <a:latin typeface="Nunito"/>
              <a:ea typeface="Nunito"/>
              <a:cs typeface="Nunito"/>
              <a:sym typeface="Nunito"/>
            </a:endParaRPr>
          </a:p>
        </p:txBody>
      </p:sp>
      <p:pic>
        <p:nvPicPr>
          <p:cNvPr descr="A close up of a logo&#10;&#10;Description automatically generated" id="1509" name="Google Shape;1509;g24fb561eddc_0_3017"/>
          <p:cNvPicPr preferRelativeResize="0"/>
          <p:nvPr/>
        </p:nvPicPr>
        <p:blipFill rotWithShape="1">
          <a:blip r:embed="rId7">
            <a:alphaModFix/>
          </a:blip>
          <a:srcRect b="0" l="0" r="0" t="0"/>
          <a:stretch/>
        </p:blipFill>
        <p:spPr>
          <a:xfrm>
            <a:off x="7269997" y="1305643"/>
            <a:ext cx="723900" cy="469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4" name="Shape 1514"/>
        <p:cNvGrpSpPr/>
        <p:nvPr/>
      </p:nvGrpSpPr>
      <p:grpSpPr>
        <a:xfrm>
          <a:off x="0" y="0"/>
          <a:ext cx="0" cy="0"/>
          <a:chOff x="0" y="0"/>
          <a:chExt cx="0" cy="0"/>
        </a:xfrm>
      </p:grpSpPr>
      <p:sp>
        <p:nvSpPr>
          <p:cNvPr id="1515" name="Google Shape;1515;g24fb561eddc_0_2060"/>
          <p:cNvSpPr/>
          <p:nvPr/>
        </p:nvSpPr>
        <p:spPr>
          <a:xfrm>
            <a:off x="6370150" y="1303241"/>
            <a:ext cx="4419900" cy="4419900"/>
          </a:xfrm>
          <a:prstGeom prst="ellipse">
            <a:avLst/>
          </a:prstGeom>
          <a:noFill/>
          <a:ln cap="flat" cmpd="sng" w="762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6" name="Google Shape;1516;g24fb561eddc_0_2060"/>
          <p:cNvSpPr/>
          <p:nvPr/>
        </p:nvSpPr>
        <p:spPr>
          <a:xfrm>
            <a:off x="7738967" y="566525"/>
            <a:ext cx="1682400" cy="1682400"/>
          </a:xfrm>
          <a:prstGeom prst="ellipse">
            <a:avLst/>
          </a:prstGeom>
          <a:solidFill>
            <a:schemeClr val="lt1"/>
          </a:solidFill>
          <a:ln cap="flat" cmpd="sng" w="76200">
            <a:solidFill>
              <a:schemeClr val="l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b="1" sz="1200">
              <a:solidFill>
                <a:schemeClr val="accent2"/>
              </a:solidFill>
              <a:latin typeface="Nunito Sans"/>
              <a:ea typeface="Nunito Sans"/>
              <a:cs typeface="Nunito Sans"/>
              <a:sym typeface="Nunito Sans"/>
            </a:endParaRPr>
          </a:p>
          <a:p>
            <a:pPr indent="0" lvl="0" marL="0" rtl="0" algn="ctr">
              <a:spcBef>
                <a:spcPts val="600"/>
              </a:spcBef>
              <a:spcAft>
                <a:spcPts val="600"/>
              </a:spcAft>
              <a:buNone/>
            </a:pPr>
            <a:r>
              <a:rPr b="1" lang="en-GB" sz="1300">
                <a:solidFill>
                  <a:schemeClr val="accent2"/>
                </a:solidFill>
                <a:latin typeface="Nunito Sans"/>
                <a:ea typeface="Nunito Sans"/>
                <a:cs typeface="Nunito Sans"/>
                <a:sym typeface="Nunito Sans"/>
              </a:rPr>
              <a:t>Clinical Portal</a:t>
            </a:r>
            <a:endParaRPr sz="1500">
              <a:solidFill>
                <a:schemeClr val="dk2"/>
              </a:solidFill>
              <a:latin typeface="Nunito Sans Light"/>
              <a:ea typeface="Nunito Sans Light"/>
              <a:cs typeface="Nunito Sans Light"/>
              <a:sym typeface="Nunito Sans Light"/>
            </a:endParaRPr>
          </a:p>
        </p:txBody>
      </p:sp>
      <p:sp>
        <p:nvSpPr>
          <p:cNvPr id="1517" name="Google Shape;1517;g24fb561eddc_0_2060"/>
          <p:cNvSpPr/>
          <p:nvPr/>
        </p:nvSpPr>
        <p:spPr>
          <a:xfrm>
            <a:off x="7738967" y="4777297"/>
            <a:ext cx="1682400" cy="1682400"/>
          </a:xfrm>
          <a:prstGeom prst="ellipse">
            <a:avLst/>
          </a:prstGeom>
          <a:solidFill>
            <a:schemeClr val="lt1"/>
          </a:solidFill>
          <a:ln cap="flat" cmpd="sng" w="76200">
            <a:solidFill>
              <a:schemeClr val="lt2"/>
            </a:solidFill>
            <a:prstDash val="solid"/>
            <a:round/>
            <a:headEnd len="sm" w="sm" type="none"/>
            <a:tailEnd len="sm" w="sm" type="none"/>
          </a:ln>
        </p:spPr>
        <p:txBody>
          <a:bodyPr anchorCtr="0" anchor="b" bIns="91425" lIns="91425" spcFirstLastPara="1" rIns="91425" wrap="square" tIns="91425">
            <a:noAutofit/>
          </a:bodyPr>
          <a:lstStyle/>
          <a:p>
            <a:pPr indent="0" lvl="0" marL="0" rtl="0" algn="ctr">
              <a:spcBef>
                <a:spcPts val="0"/>
              </a:spcBef>
              <a:spcAft>
                <a:spcPts val="0"/>
              </a:spcAft>
              <a:buNone/>
            </a:pPr>
            <a:br>
              <a:rPr b="1" lang="en-GB" sz="1250">
                <a:solidFill>
                  <a:schemeClr val="accent2"/>
                </a:solidFill>
                <a:latin typeface="Nunito Sans"/>
                <a:ea typeface="Nunito Sans"/>
                <a:cs typeface="Nunito Sans"/>
                <a:sym typeface="Nunito Sans"/>
              </a:rPr>
            </a:br>
            <a:r>
              <a:rPr b="1" lang="en-GB" sz="1250">
                <a:solidFill>
                  <a:schemeClr val="accent2"/>
                </a:solidFill>
                <a:latin typeface="Nunito Sans"/>
                <a:ea typeface="Nunito Sans"/>
                <a:cs typeface="Nunito Sans"/>
                <a:sym typeface="Nunito Sans"/>
              </a:rPr>
              <a:t>Reporting</a:t>
            </a:r>
            <a:r>
              <a:rPr b="1" lang="en-GB" sz="1250">
                <a:solidFill>
                  <a:schemeClr val="accent2"/>
                </a:solidFill>
                <a:latin typeface="Nunito Sans"/>
                <a:ea typeface="Nunito Sans"/>
                <a:cs typeface="Nunito Sans"/>
                <a:sym typeface="Nunito Sans"/>
              </a:rPr>
              <a:t> </a:t>
            </a:r>
            <a:r>
              <a:rPr b="1" lang="en-GB" sz="1250">
                <a:solidFill>
                  <a:schemeClr val="accent2"/>
                </a:solidFill>
                <a:latin typeface="Nunito Sans"/>
                <a:ea typeface="Nunito Sans"/>
                <a:cs typeface="Nunito Sans"/>
                <a:sym typeface="Nunito Sans"/>
              </a:rPr>
              <a:t>and Analytics</a:t>
            </a:r>
            <a:endParaRPr b="1" sz="1250">
              <a:solidFill>
                <a:schemeClr val="accent2"/>
              </a:solidFill>
              <a:latin typeface="Nunito Sans"/>
              <a:ea typeface="Nunito Sans"/>
              <a:cs typeface="Nunito Sans"/>
              <a:sym typeface="Nunito Sans"/>
            </a:endParaRPr>
          </a:p>
          <a:p>
            <a:pPr indent="0" lvl="0" marL="0" rtl="0" algn="ctr">
              <a:spcBef>
                <a:spcPts val="600"/>
              </a:spcBef>
              <a:spcAft>
                <a:spcPts val="600"/>
              </a:spcAft>
              <a:buClr>
                <a:schemeClr val="dk1"/>
              </a:buClr>
              <a:buSzPts val="1100"/>
              <a:buFont typeface="Arial"/>
              <a:buNone/>
            </a:pPr>
            <a:r>
              <a:t/>
            </a:r>
            <a:endParaRPr b="1">
              <a:solidFill>
                <a:schemeClr val="accent2"/>
              </a:solidFill>
              <a:latin typeface="Nunito Sans"/>
              <a:ea typeface="Nunito Sans"/>
              <a:cs typeface="Nunito Sans"/>
              <a:sym typeface="Nunito Sans"/>
            </a:endParaRPr>
          </a:p>
        </p:txBody>
      </p:sp>
      <p:sp>
        <p:nvSpPr>
          <p:cNvPr id="1518" name="Google Shape;1518;g24fb561eddc_0_2060"/>
          <p:cNvSpPr/>
          <p:nvPr/>
        </p:nvSpPr>
        <p:spPr>
          <a:xfrm>
            <a:off x="9564136" y="1620396"/>
            <a:ext cx="1682400" cy="1682400"/>
          </a:xfrm>
          <a:prstGeom prst="ellipse">
            <a:avLst/>
          </a:prstGeom>
          <a:solidFill>
            <a:schemeClr val="lt1"/>
          </a:solidFill>
          <a:ln cap="flat" cmpd="sng" w="762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600"/>
              </a:spcAft>
              <a:buNone/>
            </a:pPr>
            <a:r>
              <a:rPr b="1" lang="en-GB" sz="1300">
                <a:solidFill>
                  <a:schemeClr val="accent2"/>
                </a:solidFill>
                <a:latin typeface="Nunito Sans"/>
                <a:ea typeface="Nunito Sans"/>
                <a:cs typeface="Nunito Sans"/>
                <a:sym typeface="Nunito Sans"/>
              </a:rPr>
              <a:t>Care Pathways</a:t>
            </a:r>
            <a:endParaRPr b="1" sz="1500">
              <a:solidFill>
                <a:schemeClr val="accent2"/>
              </a:solidFill>
              <a:latin typeface="Nunito Sans"/>
              <a:ea typeface="Nunito Sans"/>
              <a:cs typeface="Nunito Sans"/>
              <a:sym typeface="Nunito Sans"/>
            </a:endParaRPr>
          </a:p>
        </p:txBody>
      </p:sp>
      <p:sp>
        <p:nvSpPr>
          <p:cNvPr id="1519" name="Google Shape;1519;g24fb561eddc_0_2060"/>
          <p:cNvSpPr/>
          <p:nvPr/>
        </p:nvSpPr>
        <p:spPr>
          <a:xfrm>
            <a:off x="5916067" y="3723611"/>
            <a:ext cx="1682400" cy="1682400"/>
          </a:xfrm>
          <a:prstGeom prst="ellipse">
            <a:avLst/>
          </a:prstGeom>
          <a:solidFill>
            <a:schemeClr val="lt1"/>
          </a:solidFill>
          <a:ln cap="flat" cmpd="sng" w="762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b="1" sz="1200">
              <a:solidFill>
                <a:schemeClr val="accent2"/>
              </a:solidFill>
              <a:latin typeface="Nunito Sans"/>
              <a:ea typeface="Nunito Sans"/>
              <a:cs typeface="Nunito Sans"/>
              <a:sym typeface="Nunito Sans"/>
            </a:endParaRPr>
          </a:p>
          <a:p>
            <a:pPr indent="0" lvl="0" marL="0" rtl="0" algn="ctr">
              <a:spcBef>
                <a:spcPts val="600"/>
              </a:spcBef>
              <a:spcAft>
                <a:spcPts val="600"/>
              </a:spcAft>
              <a:buNone/>
            </a:pPr>
            <a:r>
              <a:rPr b="1" lang="en-GB" sz="1250">
                <a:solidFill>
                  <a:schemeClr val="accent2"/>
                </a:solidFill>
                <a:latin typeface="Nunito Sans"/>
                <a:ea typeface="Nunito Sans"/>
                <a:cs typeface="Nunito Sans"/>
                <a:sym typeface="Nunito Sans"/>
              </a:rPr>
              <a:t>Collaborative Worklists</a:t>
            </a:r>
            <a:endParaRPr b="1" sz="1250">
              <a:solidFill>
                <a:schemeClr val="accent2"/>
              </a:solidFill>
              <a:latin typeface="Nunito Sans"/>
              <a:ea typeface="Nunito Sans"/>
              <a:cs typeface="Nunito Sans"/>
              <a:sym typeface="Nunito Sans"/>
            </a:endParaRPr>
          </a:p>
        </p:txBody>
      </p:sp>
      <p:sp>
        <p:nvSpPr>
          <p:cNvPr id="1520" name="Google Shape;1520;g24fb561eddc_0_2060"/>
          <p:cNvSpPr/>
          <p:nvPr/>
        </p:nvSpPr>
        <p:spPr>
          <a:xfrm>
            <a:off x="9562206" y="3726354"/>
            <a:ext cx="1682400" cy="1682400"/>
          </a:xfrm>
          <a:prstGeom prst="ellipse">
            <a:avLst/>
          </a:prstGeom>
          <a:solidFill>
            <a:schemeClr val="lt1"/>
          </a:solidFill>
          <a:ln cap="flat" cmpd="sng" w="762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600"/>
              </a:spcAft>
              <a:buNone/>
            </a:pPr>
            <a:r>
              <a:rPr b="1" lang="en-GB" sz="1300">
                <a:solidFill>
                  <a:schemeClr val="accent2"/>
                </a:solidFill>
                <a:latin typeface="Nunito Sans"/>
                <a:ea typeface="Nunito Sans"/>
                <a:cs typeface="Nunito Sans"/>
                <a:sym typeface="Nunito Sans"/>
              </a:rPr>
              <a:t>Medication Management</a:t>
            </a:r>
            <a:endParaRPr b="1" sz="1500">
              <a:solidFill>
                <a:schemeClr val="accent2"/>
              </a:solidFill>
              <a:latin typeface="Nunito Sans"/>
              <a:ea typeface="Nunito Sans"/>
              <a:cs typeface="Nunito Sans"/>
              <a:sym typeface="Nunito Sans"/>
            </a:endParaRPr>
          </a:p>
        </p:txBody>
      </p:sp>
      <p:sp>
        <p:nvSpPr>
          <p:cNvPr id="1521" name="Google Shape;1521;g24fb561eddc_0_2060"/>
          <p:cNvSpPr/>
          <p:nvPr/>
        </p:nvSpPr>
        <p:spPr>
          <a:xfrm>
            <a:off x="5916884" y="1618410"/>
            <a:ext cx="1682400" cy="1682400"/>
          </a:xfrm>
          <a:prstGeom prst="ellipse">
            <a:avLst/>
          </a:prstGeom>
          <a:solidFill>
            <a:schemeClr val="lt1"/>
          </a:solidFill>
          <a:ln cap="flat" cmpd="sng" w="762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600"/>
              </a:spcAft>
              <a:buNone/>
            </a:pPr>
            <a:r>
              <a:rPr b="1" lang="en-GB" sz="1300">
                <a:solidFill>
                  <a:schemeClr val="accent2"/>
                </a:solidFill>
                <a:latin typeface="Nunito Sans"/>
                <a:ea typeface="Nunito Sans"/>
                <a:cs typeface="Nunito Sans"/>
                <a:sym typeface="Nunito Sans"/>
              </a:rPr>
              <a:t>Referrals</a:t>
            </a:r>
            <a:endParaRPr b="1" sz="1500">
              <a:solidFill>
                <a:schemeClr val="accent2"/>
              </a:solidFill>
              <a:latin typeface="Nunito Sans"/>
              <a:ea typeface="Nunito Sans"/>
              <a:cs typeface="Nunito Sans"/>
              <a:sym typeface="Nunito Sans"/>
            </a:endParaRPr>
          </a:p>
        </p:txBody>
      </p:sp>
      <p:pic>
        <p:nvPicPr>
          <p:cNvPr id="1522" name="Google Shape;1522;g24fb561eddc_0_2060"/>
          <p:cNvPicPr preferRelativeResize="0"/>
          <p:nvPr/>
        </p:nvPicPr>
        <p:blipFill rotWithShape="1">
          <a:blip r:embed="rId3">
            <a:alphaModFix/>
          </a:blip>
          <a:srcRect b="0" l="14925" r="18474" t="0"/>
          <a:stretch/>
        </p:blipFill>
        <p:spPr>
          <a:xfrm>
            <a:off x="7174746" y="2103183"/>
            <a:ext cx="2813700" cy="2819700"/>
          </a:xfrm>
          <a:prstGeom prst="ellipse">
            <a:avLst/>
          </a:prstGeom>
          <a:noFill/>
          <a:ln>
            <a:noFill/>
          </a:ln>
          <a:effectLst>
            <a:outerShdw blurRad="200025" rotWithShape="0" algn="bl" dir="5400000" dist="19050">
              <a:srgbClr val="000000">
                <a:alpha val="20000"/>
              </a:srgbClr>
            </a:outerShdw>
          </a:effectLst>
        </p:spPr>
      </p:pic>
      <p:sp>
        <p:nvSpPr>
          <p:cNvPr id="1523" name="Google Shape;1523;g24fb561eddc_0_2060"/>
          <p:cNvSpPr txBox="1"/>
          <p:nvPr>
            <p:ph type="title"/>
          </p:nvPr>
        </p:nvSpPr>
        <p:spPr>
          <a:xfrm>
            <a:off x="781225" y="566523"/>
            <a:ext cx="4039200" cy="1075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sz="3600">
                <a:solidFill>
                  <a:srgbClr val="FF5F00"/>
                </a:solidFill>
              </a:rPr>
              <a:t>Components of a </a:t>
            </a:r>
            <a:r>
              <a:rPr b="0" lang="en-GB" sz="3600">
                <a:solidFill>
                  <a:srgbClr val="FF5F00"/>
                </a:solidFill>
              </a:rPr>
              <a:t>Shared Care Record</a:t>
            </a:r>
            <a:endParaRPr b="0" sz="3600">
              <a:solidFill>
                <a:srgbClr val="FF5F00"/>
              </a:solidFill>
            </a:endParaRPr>
          </a:p>
        </p:txBody>
      </p:sp>
      <p:sp>
        <p:nvSpPr>
          <p:cNvPr id="1524" name="Google Shape;1524;g24fb561eddc_0_2060"/>
          <p:cNvSpPr txBox="1"/>
          <p:nvPr/>
        </p:nvSpPr>
        <p:spPr>
          <a:xfrm>
            <a:off x="781225" y="2811025"/>
            <a:ext cx="3518400" cy="271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FF5F00"/>
              </a:buClr>
              <a:buSzPts val="1800"/>
              <a:buFont typeface="Arial"/>
              <a:buNone/>
            </a:pPr>
            <a:r>
              <a:rPr lang="en-GB" sz="2100">
                <a:solidFill>
                  <a:srgbClr val="797979"/>
                </a:solidFill>
                <a:latin typeface="Nunito Sans"/>
                <a:ea typeface="Nunito Sans"/>
                <a:cs typeface="Nunito Sans"/>
                <a:sym typeface="Nunito Sans"/>
              </a:rPr>
              <a:t>Shared Care Records </a:t>
            </a:r>
            <a:r>
              <a:rPr b="1" lang="en-GB" sz="2100">
                <a:solidFill>
                  <a:srgbClr val="797979"/>
                </a:solidFill>
                <a:latin typeface="Nunito Sans"/>
                <a:ea typeface="Nunito Sans"/>
                <a:cs typeface="Nunito Sans"/>
                <a:sym typeface="Nunito Sans"/>
              </a:rPr>
              <a:t>can include a array of components </a:t>
            </a:r>
            <a:r>
              <a:rPr lang="en-GB" sz="2100">
                <a:solidFill>
                  <a:srgbClr val="797979"/>
                </a:solidFill>
                <a:latin typeface="Nunito Sans"/>
                <a:ea typeface="Nunito Sans"/>
                <a:cs typeface="Nunito Sans"/>
                <a:sym typeface="Nunito Sans"/>
              </a:rPr>
              <a:t>and capabilities </a:t>
            </a:r>
            <a:r>
              <a:rPr b="1" lang="en-GB" sz="2100">
                <a:solidFill>
                  <a:srgbClr val="797979"/>
                </a:solidFill>
                <a:latin typeface="Nunito Sans"/>
                <a:ea typeface="Nunito Sans"/>
                <a:cs typeface="Nunito Sans"/>
                <a:sym typeface="Nunito Sans"/>
              </a:rPr>
              <a:t>to support the care journey.</a:t>
            </a:r>
            <a:endParaRPr>
              <a:solidFill>
                <a:srgbClr val="797979"/>
              </a:solidFill>
              <a:latin typeface="Nunito Sans"/>
              <a:ea typeface="Nunito Sans"/>
              <a:cs typeface="Nunito Sans"/>
              <a:sym typeface="Nunito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9" name="Shape 1529"/>
        <p:cNvGrpSpPr/>
        <p:nvPr/>
      </p:nvGrpSpPr>
      <p:grpSpPr>
        <a:xfrm>
          <a:off x="0" y="0"/>
          <a:ext cx="0" cy="0"/>
          <a:chOff x="0" y="0"/>
          <a:chExt cx="0" cy="0"/>
        </a:xfrm>
      </p:grpSpPr>
      <p:sp>
        <p:nvSpPr>
          <p:cNvPr id="1530" name="Google Shape;1530;p13"/>
          <p:cNvSpPr/>
          <p:nvPr/>
        </p:nvSpPr>
        <p:spPr>
          <a:xfrm>
            <a:off x="4559172" y="1328867"/>
            <a:ext cx="3073600" cy="2221600"/>
          </a:xfrm>
          <a:prstGeom prst="roundRect">
            <a:avLst>
              <a:gd fmla="val 8811" name="adj"/>
            </a:avLst>
          </a:prstGeom>
          <a:solidFill>
            <a:schemeClr val="lt1"/>
          </a:solidFill>
          <a:ln>
            <a:noFill/>
          </a:ln>
          <a:effectLst>
            <a:outerShdw blurRad="152400" sx="101000" rotWithShape="0" algn="tl" dir="2700000" dist="38100" sy="1010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67" u="none" cap="none" strike="noStrike">
              <a:solidFill>
                <a:srgbClr val="FFFFFF"/>
              </a:solidFill>
              <a:latin typeface="Arial"/>
              <a:ea typeface="Arial"/>
              <a:cs typeface="Arial"/>
              <a:sym typeface="Arial"/>
            </a:endParaRPr>
          </a:p>
        </p:txBody>
      </p:sp>
      <p:sp>
        <p:nvSpPr>
          <p:cNvPr id="1531" name="Google Shape;1531;p13"/>
          <p:cNvSpPr/>
          <p:nvPr/>
        </p:nvSpPr>
        <p:spPr>
          <a:xfrm>
            <a:off x="1135784" y="1328867"/>
            <a:ext cx="3073600" cy="2221600"/>
          </a:xfrm>
          <a:prstGeom prst="roundRect">
            <a:avLst>
              <a:gd fmla="val 11435" name="adj"/>
            </a:avLst>
          </a:prstGeom>
          <a:solidFill>
            <a:schemeClr val="lt1"/>
          </a:solidFill>
          <a:ln>
            <a:noFill/>
          </a:ln>
          <a:effectLst>
            <a:outerShdw blurRad="152400" sx="101000" rotWithShape="0" algn="tl" dir="2700000" dist="38100" sy="1010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67" u="none" cap="none" strike="noStrike">
              <a:solidFill>
                <a:srgbClr val="FFFFFF"/>
              </a:solidFill>
              <a:latin typeface="Arial"/>
              <a:ea typeface="Arial"/>
              <a:cs typeface="Arial"/>
              <a:sym typeface="Arial"/>
            </a:endParaRPr>
          </a:p>
        </p:txBody>
      </p:sp>
      <p:sp>
        <p:nvSpPr>
          <p:cNvPr id="1532" name="Google Shape;1532;p13"/>
          <p:cNvSpPr txBox="1"/>
          <p:nvPr/>
        </p:nvSpPr>
        <p:spPr>
          <a:xfrm>
            <a:off x="1224077" y="2390276"/>
            <a:ext cx="2882400" cy="272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5F00"/>
                </a:solidFill>
                <a:latin typeface="Nunito Sans"/>
                <a:ea typeface="Nunito Sans"/>
                <a:cs typeface="Nunito Sans"/>
                <a:sym typeface="Nunito Sans"/>
              </a:rPr>
              <a:t>Improves patient and provider experience</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p:txBody>
      </p:sp>
      <p:sp>
        <p:nvSpPr>
          <p:cNvPr id="1533" name="Google Shape;1533;p13"/>
          <p:cNvSpPr/>
          <p:nvPr/>
        </p:nvSpPr>
        <p:spPr>
          <a:xfrm>
            <a:off x="1135856" y="3882344"/>
            <a:ext cx="3073600" cy="2221600"/>
          </a:xfrm>
          <a:prstGeom prst="roundRect">
            <a:avLst>
              <a:gd fmla="val 11432" name="adj"/>
            </a:avLst>
          </a:prstGeom>
          <a:solidFill>
            <a:schemeClr val="lt1"/>
          </a:solidFill>
          <a:ln>
            <a:noFill/>
          </a:ln>
          <a:effectLst>
            <a:outerShdw blurRad="152400" sx="101000" rotWithShape="0" algn="tl" dir="2700000" dist="38100" sy="1010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67" u="none" cap="none" strike="noStrike">
              <a:solidFill>
                <a:srgbClr val="FFFFFF"/>
              </a:solidFill>
              <a:latin typeface="Arial"/>
              <a:ea typeface="Arial"/>
              <a:cs typeface="Arial"/>
              <a:sym typeface="Arial"/>
            </a:endParaRPr>
          </a:p>
        </p:txBody>
      </p:sp>
      <p:sp>
        <p:nvSpPr>
          <p:cNvPr id="1534" name="Google Shape;1534;p13"/>
          <p:cNvSpPr txBox="1"/>
          <p:nvPr/>
        </p:nvSpPr>
        <p:spPr>
          <a:xfrm>
            <a:off x="1173152" y="4943741"/>
            <a:ext cx="2755600" cy="272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5F00"/>
                </a:solidFill>
                <a:latin typeface="Nunito Sans"/>
                <a:ea typeface="Nunito Sans"/>
                <a:cs typeface="Nunito Sans"/>
                <a:sym typeface="Nunito Sans"/>
              </a:rPr>
              <a:t>Maximizes value of existing technologies</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p:txBody>
      </p:sp>
      <p:sp>
        <p:nvSpPr>
          <p:cNvPr id="1535" name="Google Shape;1535;p13"/>
          <p:cNvSpPr/>
          <p:nvPr/>
        </p:nvSpPr>
        <p:spPr>
          <a:xfrm>
            <a:off x="7982560" y="1328867"/>
            <a:ext cx="3073600" cy="2221600"/>
          </a:xfrm>
          <a:prstGeom prst="roundRect">
            <a:avLst>
              <a:gd fmla="val 9206" name="adj"/>
            </a:avLst>
          </a:prstGeom>
          <a:solidFill>
            <a:schemeClr val="lt1"/>
          </a:solidFill>
          <a:ln>
            <a:noFill/>
          </a:ln>
          <a:effectLst>
            <a:outerShdw blurRad="152400" sx="101000" rotWithShape="0" algn="tl" dir="2700000" dist="38100" sy="1010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867" u="none" cap="none" strike="noStrike">
              <a:solidFill>
                <a:srgbClr val="FFFFFF"/>
              </a:solidFill>
              <a:latin typeface="Arial"/>
              <a:ea typeface="Arial"/>
              <a:cs typeface="Arial"/>
              <a:sym typeface="Arial"/>
            </a:endParaRPr>
          </a:p>
        </p:txBody>
      </p:sp>
      <p:sp>
        <p:nvSpPr>
          <p:cNvPr id="1536" name="Google Shape;1536;p13"/>
          <p:cNvSpPr txBox="1"/>
          <p:nvPr/>
        </p:nvSpPr>
        <p:spPr>
          <a:xfrm>
            <a:off x="8036785" y="2390276"/>
            <a:ext cx="2965600" cy="272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5F00"/>
                </a:solidFill>
                <a:latin typeface="Nunito Sans"/>
                <a:ea typeface="Nunito Sans"/>
                <a:cs typeface="Nunito Sans"/>
                <a:sym typeface="Nunito Sans"/>
              </a:rPr>
              <a:t>Makes better use of precious healthcare resources</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p:txBody>
      </p:sp>
      <p:sp>
        <p:nvSpPr>
          <p:cNvPr id="1537" name="Google Shape;1537;p13"/>
          <p:cNvSpPr txBox="1"/>
          <p:nvPr/>
        </p:nvSpPr>
        <p:spPr>
          <a:xfrm>
            <a:off x="4696787" y="2390276"/>
            <a:ext cx="2648400" cy="272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5F00"/>
                </a:solidFill>
                <a:latin typeface="Nunito Sans"/>
                <a:ea typeface="Nunito Sans"/>
                <a:cs typeface="Nunito Sans"/>
                <a:sym typeface="Nunito Sans"/>
              </a:rPr>
              <a:t>Provides faster, more efficient access to health care</a:t>
            </a:r>
            <a:endParaRPr b="0" i="0" sz="1733" u="none" cap="none" strike="noStrike">
              <a:solidFill>
                <a:srgbClr val="0000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p:txBody>
      </p:sp>
      <p:sp>
        <p:nvSpPr>
          <p:cNvPr id="1538" name="Google Shape;1538;p13"/>
          <p:cNvSpPr/>
          <p:nvPr/>
        </p:nvSpPr>
        <p:spPr>
          <a:xfrm>
            <a:off x="4559240" y="3882332"/>
            <a:ext cx="3073600" cy="2221600"/>
          </a:xfrm>
          <a:prstGeom prst="roundRect">
            <a:avLst>
              <a:gd fmla="val 11825" name="adj"/>
            </a:avLst>
          </a:prstGeom>
          <a:solidFill>
            <a:schemeClr val="lt1"/>
          </a:solidFill>
          <a:ln>
            <a:noFill/>
          </a:ln>
          <a:effectLst>
            <a:outerShdw blurRad="152400" sx="101000" rotWithShape="0" algn="tl" dir="2700000" dist="38100" sy="1010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FFFF"/>
                </a:solidFill>
                <a:latin typeface="Arial"/>
                <a:ea typeface="Arial"/>
                <a:cs typeface="Arial"/>
                <a:sym typeface="Arial"/>
              </a:rPr>
              <a:t>”</a:t>
            </a:r>
            <a:endParaRPr b="0" i="0" sz="1467" u="none" cap="none" strike="noStrike">
              <a:solidFill>
                <a:srgbClr val="000000"/>
              </a:solidFill>
              <a:latin typeface="Arial"/>
              <a:ea typeface="Arial"/>
              <a:cs typeface="Arial"/>
              <a:sym typeface="Arial"/>
            </a:endParaRPr>
          </a:p>
        </p:txBody>
      </p:sp>
      <p:sp>
        <p:nvSpPr>
          <p:cNvPr id="1539" name="Google Shape;1539;p13"/>
          <p:cNvSpPr txBox="1"/>
          <p:nvPr/>
        </p:nvSpPr>
        <p:spPr>
          <a:xfrm>
            <a:off x="4698933" y="4943735"/>
            <a:ext cx="2648400" cy="272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5F00"/>
                </a:solidFill>
                <a:latin typeface="Nunito Sans"/>
                <a:ea typeface="Nunito Sans"/>
                <a:cs typeface="Nunito Sans"/>
                <a:sym typeface="Nunito Sans"/>
              </a:rPr>
              <a:t>Simplifies all health care interactions</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p:txBody>
      </p:sp>
      <p:sp>
        <p:nvSpPr>
          <p:cNvPr id="1540" name="Google Shape;1540;p13"/>
          <p:cNvSpPr txBox="1"/>
          <p:nvPr/>
        </p:nvSpPr>
        <p:spPr>
          <a:xfrm>
            <a:off x="327925" y="372575"/>
            <a:ext cx="10728300" cy="516000"/>
          </a:xfrm>
          <a:prstGeom prst="rect">
            <a:avLst/>
          </a:prstGeom>
          <a:noFill/>
          <a:ln>
            <a:noFill/>
          </a:ln>
        </p:spPr>
        <p:txBody>
          <a:bodyPr anchorCtr="0" anchor="t" bIns="45700" lIns="91425" spcFirstLastPara="1" rIns="91425" wrap="square" tIns="45700">
            <a:noAutofit/>
          </a:bodyPr>
          <a:lstStyle/>
          <a:p>
            <a:pPr indent="0" lvl="0" marL="0" marR="0" rtl="0" algn="l">
              <a:lnSpc>
                <a:spcPct val="70000"/>
              </a:lnSpc>
              <a:spcBef>
                <a:spcPts val="0"/>
              </a:spcBef>
              <a:spcAft>
                <a:spcPts val="0"/>
              </a:spcAft>
              <a:buNone/>
            </a:pPr>
            <a:r>
              <a:rPr lang="en-GB" sz="3200">
                <a:solidFill>
                  <a:srgbClr val="FF5F00"/>
                </a:solidFill>
                <a:latin typeface="Nunito Sans"/>
                <a:ea typeface="Nunito Sans"/>
                <a:cs typeface="Nunito Sans"/>
                <a:sym typeface="Nunito Sans"/>
              </a:rPr>
              <a:t>Supporting an</a:t>
            </a:r>
            <a:r>
              <a:rPr lang="en-GB" sz="3200">
                <a:solidFill>
                  <a:srgbClr val="FF5F00"/>
                </a:solidFill>
                <a:latin typeface="Nunito Sans"/>
                <a:ea typeface="Nunito Sans"/>
                <a:cs typeface="Nunito Sans"/>
                <a:sym typeface="Nunito Sans"/>
              </a:rPr>
              <a:t> </a:t>
            </a:r>
            <a:r>
              <a:rPr b="1" lang="en-GB" sz="3200">
                <a:solidFill>
                  <a:srgbClr val="FF5F00"/>
                </a:solidFill>
                <a:latin typeface="Nunito Sans"/>
                <a:ea typeface="Nunito Sans"/>
                <a:cs typeface="Nunito Sans"/>
                <a:sym typeface="Nunito Sans"/>
              </a:rPr>
              <a:t>Integrated Person-Centred Record</a:t>
            </a:r>
            <a:endParaRPr b="1" i="0" sz="3200" u="none" cap="none" strike="noStrike">
              <a:solidFill>
                <a:srgbClr val="FF5F00"/>
              </a:solidFill>
              <a:latin typeface="Nunito Sans"/>
              <a:ea typeface="Nunito Sans"/>
              <a:cs typeface="Nunito Sans"/>
              <a:sym typeface="Nunito Sans"/>
            </a:endParaRPr>
          </a:p>
        </p:txBody>
      </p:sp>
      <p:sp>
        <p:nvSpPr>
          <p:cNvPr id="1541" name="Google Shape;1541;p13"/>
          <p:cNvSpPr/>
          <p:nvPr/>
        </p:nvSpPr>
        <p:spPr>
          <a:xfrm>
            <a:off x="7982621" y="3882332"/>
            <a:ext cx="3073600" cy="2221600"/>
          </a:xfrm>
          <a:prstGeom prst="roundRect">
            <a:avLst>
              <a:gd fmla="val 9806" name="adj"/>
            </a:avLst>
          </a:prstGeom>
          <a:solidFill>
            <a:schemeClr val="lt1"/>
          </a:solidFill>
          <a:ln>
            <a:noFill/>
          </a:ln>
          <a:effectLst>
            <a:outerShdw blurRad="152400" sx="101000" rotWithShape="0" algn="tl" dir="2700000" dist="38100" sy="101000">
              <a:srgbClr val="000000">
                <a:alpha val="2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FFFF"/>
                </a:solidFill>
                <a:latin typeface="Arial"/>
                <a:ea typeface="Arial"/>
                <a:cs typeface="Arial"/>
                <a:sym typeface="Arial"/>
              </a:rPr>
              <a:t>”</a:t>
            </a:r>
            <a:endParaRPr b="0" i="0" sz="1467" u="none" cap="none" strike="noStrike">
              <a:solidFill>
                <a:srgbClr val="000000"/>
              </a:solidFill>
              <a:latin typeface="Arial"/>
              <a:ea typeface="Arial"/>
              <a:cs typeface="Arial"/>
              <a:sym typeface="Arial"/>
            </a:endParaRPr>
          </a:p>
        </p:txBody>
      </p:sp>
      <p:sp>
        <p:nvSpPr>
          <p:cNvPr id="1542" name="Google Shape;1542;p13"/>
          <p:cNvSpPr txBox="1"/>
          <p:nvPr/>
        </p:nvSpPr>
        <p:spPr>
          <a:xfrm>
            <a:off x="8157121" y="4943735"/>
            <a:ext cx="2648400" cy="2724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en-GB" sz="1867" u="none" cap="none" strike="noStrike">
                <a:solidFill>
                  <a:srgbClr val="FF5F00"/>
                </a:solidFill>
                <a:latin typeface="Nunito Sans"/>
                <a:ea typeface="Nunito Sans"/>
                <a:cs typeface="Nunito Sans"/>
                <a:sym typeface="Nunito Sans"/>
              </a:rPr>
              <a:t>Helps to address gaps in health equity</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a:p>
            <a:pPr indent="0" lvl="0" marL="0" marR="0" rtl="0" algn="ctr">
              <a:lnSpc>
                <a:spcPct val="100000"/>
              </a:lnSpc>
              <a:spcBef>
                <a:spcPts val="0"/>
              </a:spcBef>
              <a:spcAft>
                <a:spcPts val="0"/>
              </a:spcAft>
              <a:buNone/>
            </a:pPr>
            <a:r>
              <a:t/>
            </a:r>
            <a:endParaRPr b="0" i="0" sz="1867" u="none" cap="none" strike="noStrike">
              <a:solidFill>
                <a:srgbClr val="FF5F00"/>
              </a:solidFill>
              <a:latin typeface="Nunito Sans"/>
              <a:ea typeface="Nunito Sans"/>
              <a:cs typeface="Nunito Sans"/>
              <a:sym typeface="Nunito Sans"/>
            </a:endParaRPr>
          </a:p>
        </p:txBody>
      </p:sp>
      <p:pic>
        <p:nvPicPr>
          <p:cNvPr id="1543" name="Google Shape;1543;p13"/>
          <p:cNvPicPr preferRelativeResize="0"/>
          <p:nvPr/>
        </p:nvPicPr>
        <p:blipFill rotWithShape="1">
          <a:blip r:embed="rId3">
            <a:alphaModFix/>
          </a:blip>
          <a:srcRect b="0" l="0" r="0" t="0"/>
          <a:stretch/>
        </p:blipFill>
        <p:spPr>
          <a:xfrm>
            <a:off x="5715129" y="1558234"/>
            <a:ext cx="761665" cy="807833"/>
          </a:xfrm>
          <a:prstGeom prst="rect">
            <a:avLst/>
          </a:prstGeom>
          <a:noFill/>
          <a:ln>
            <a:noFill/>
          </a:ln>
        </p:spPr>
      </p:pic>
      <p:pic>
        <p:nvPicPr>
          <p:cNvPr id="1544" name="Google Shape;1544;p13"/>
          <p:cNvPicPr preferRelativeResize="0"/>
          <p:nvPr/>
        </p:nvPicPr>
        <p:blipFill rotWithShape="1">
          <a:blip r:embed="rId4">
            <a:alphaModFix/>
          </a:blip>
          <a:srcRect b="0" l="0" r="0" t="0"/>
          <a:stretch/>
        </p:blipFill>
        <p:spPr>
          <a:xfrm>
            <a:off x="2143184" y="4080638"/>
            <a:ext cx="815520" cy="796293"/>
          </a:xfrm>
          <a:prstGeom prst="rect">
            <a:avLst/>
          </a:prstGeom>
          <a:noFill/>
          <a:ln>
            <a:noFill/>
          </a:ln>
        </p:spPr>
      </p:pic>
      <p:pic>
        <p:nvPicPr>
          <p:cNvPr id="1545" name="Google Shape;1545;p13"/>
          <p:cNvPicPr preferRelativeResize="0"/>
          <p:nvPr/>
        </p:nvPicPr>
        <p:blipFill rotWithShape="1">
          <a:blip r:embed="rId5">
            <a:alphaModFix/>
          </a:blip>
          <a:srcRect b="0" l="0" r="0" t="0"/>
          <a:stretch/>
        </p:blipFill>
        <p:spPr>
          <a:xfrm>
            <a:off x="2131951" y="1596702"/>
            <a:ext cx="906116" cy="730900"/>
          </a:xfrm>
          <a:prstGeom prst="rect">
            <a:avLst/>
          </a:prstGeom>
          <a:noFill/>
          <a:ln>
            <a:noFill/>
          </a:ln>
        </p:spPr>
      </p:pic>
      <p:pic>
        <p:nvPicPr>
          <p:cNvPr id="1546" name="Google Shape;1546;p13"/>
          <p:cNvPicPr preferRelativeResize="0"/>
          <p:nvPr/>
        </p:nvPicPr>
        <p:blipFill rotWithShape="1">
          <a:blip r:embed="rId6">
            <a:alphaModFix/>
          </a:blip>
          <a:srcRect b="0" l="0" r="0" t="0"/>
          <a:stretch/>
        </p:blipFill>
        <p:spPr>
          <a:xfrm>
            <a:off x="9153915" y="1596702"/>
            <a:ext cx="730891" cy="730897"/>
          </a:xfrm>
          <a:prstGeom prst="rect">
            <a:avLst/>
          </a:prstGeom>
          <a:noFill/>
          <a:ln>
            <a:noFill/>
          </a:ln>
        </p:spPr>
      </p:pic>
      <p:pic>
        <p:nvPicPr>
          <p:cNvPr id="1547" name="Google Shape;1547;p13"/>
          <p:cNvPicPr preferRelativeResize="0"/>
          <p:nvPr/>
        </p:nvPicPr>
        <p:blipFill rotWithShape="1">
          <a:blip r:embed="rId7">
            <a:alphaModFix/>
          </a:blip>
          <a:srcRect b="0" l="0" r="0" t="0"/>
          <a:stretch/>
        </p:blipFill>
        <p:spPr>
          <a:xfrm>
            <a:off x="9113758" y="4205660"/>
            <a:ext cx="811673" cy="546249"/>
          </a:xfrm>
          <a:prstGeom prst="rect">
            <a:avLst/>
          </a:prstGeom>
          <a:noFill/>
          <a:ln>
            <a:noFill/>
          </a:ln>
        </p:spPr>
      </p:pic>
      <p:pic>
        <p:nvPicPr>
          <p:cNvPr id="1548" name="Google Shape;1548;p13"/>
          <p:cNvPicPr preferRelativeResize="0"/>
          <p:nvPr/>
        </p:nvPicPr>
        <p:blipFill rotWithShape="1">
          <a:blip r:embed="rId8">
            <a:alphaModFix/>
          </a:blip>
          <a:srcRect b="0" l="0" r="0" t="0"/>
          <a:stretch/>
        </p:blipFill>
        <p:spPr>
          <a:xfrm>
            <a:off x="5655399" y="4112389"/>
            <a:ext cx="761667" cy="73279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2" name="Shape 1552"/>
        <p:cNvGrpSpPr/>
        <p:nvPr/>
      </p:nvGrpSpPr>
      <p:grpSpPr>
        <a:xfrm>
          <a:off x="0" y="0"/>
          <a:ext cx="0" cy="0"/>
          <a:chOff x="0" y="0"/>
          <a:chExt cx="0" cy="0"/>
        </a:xfrm>
      </p:grpSpPr>
      <p:pic>
        <p:nvPicPr>
          <p:cNvPr descr="A picture containing shape&#10;&#10;Description automatically generated" id="1553" name="Google Shape;1553;g24fb561eddc_0_3457"/>
          <p:cNvPicPr preferRelativeResize="0"/>
          <p:nvPr/>
        </p:nvPicPr>
        <p:blipFill rotWithShape="1">
          <a:blip r:embed="rId3">
            <a:alphaModFix/>
          </a:blip>
          <a:srcRect b="0" l="0" r="0" t="0"/>
          <a:stretch/>
        </p:blipFill>
        <p:spPr>
          <a:xfrm>
            <a:off x="-1670988" y="0"/>
            <a:ext cx="9140516" cy="5329446"/>
          </a:xfrm>
          <a:prstGeom prst="rect">
            <a:avLst/>
          </a:prstGeom>
          <a:noFill/>
          <a:ln>
            <a:noFill/>
          </a:ln>
        </p:spPr>
      </p:pic>
      <p:pic>
        <p:nvPicPr>
          <p:cNvPr id="1554" name="Google Shape;1554;g24fb561eddc_0_3457"/>
          <p:cNvPicPr preferRelativeResize="0"/>
          <p:nvPr>
            <p:ph idx="2" type="pic"/>
          </p:nvPr>
        </p:nvPicPr>
        <p:blipFill rotWithShape="1">
          <a:blip r:embed="rId4">
            <a:alphaModFix/>
          </a:blip>
          <a:srcRect b="0" l="3060" r="3051" t="0"/>
          <a:stretch/>
        </p:blipFill>
        <p:spPr>
          <a:xfrm>
            <a:off x="6102975" y="2530675"/>
            <a:ext cx="6089098" cy="4327199"/>
          </a:xfrm>
          <a:prstGeom prst="rect">
            <a:avLst/>
          </a:prstGeom>
          <a:noFill/>
          <a:ln>
            <a:noFill/>
          </a:ln>
        </p:spPr>
      </p:pic>
      <p:sp>
        <p:nvSpPr>
          <p:cNvPr id="1555" name="Google Shape;1555;g24fb561eddc_0_3457"/>
          <p:cNvSpPr txBox="1"/>
          <p:nvPr>
            <p:ph idx="1" type="body"/>
          </p:nvPr>
        </p:nvSpPr>
        <p:spPr>
          <a:xfrm>
            <a:off x="787400" y="1327225"/>
            <a:ext cx="5714100" cy="257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b="1" lang="en-GB"/>
              <a:t>Questions?</a:t>
            </a:r>
            <a:endParaRPr b="1"/>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9" name="Shape 1559"/>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6D6D6"/>
        </a:solidFill>
      </p:bgPr>
    </p:bg>
    <p:spTree>
      <p:nvGrpSpPr>
        <p:cNvPr id="1344" name="Shape 1344"/>
        <p:cNvGrpSpPr/>
        <p:nvPr/>
      </p:nvGrpSpPr>
      <p:grpSpPr>
        <a:xfrm>
          <a:off x="0" y="0"/>
          <a:ext cx="0" cy="0"/>
          <a:chOff x="0" y="0"/>
          <a:chExt cx="0" cy="0"/>
        </a:xfrm>
      </p:grpSpPr>
      <p:pic>
        <p:nvPicPr>
          <p:cNvPr id="1345" name="Google Shape;1345;p2"/>
          <p:cNvPicPr preferRelativeResize="0"/>
          <p:nvPr>
            <p:ph idx="2" type="pic"/>
          </p:nvPr>
        </p:nvPicPr>
        <p:blipFill rotWithShape="1">
          <a:blip r:embed="rId3">
            <a:alphaModFix/>
          </a:blip>
          <a:srcRect b="0" l="5140" r="5149" t="0"/>
          <a:stretch/>
        </p:blipFill>
        <p:spPr>
          <a:xfrm>
            <a:off x="0" y="614875"/>
            <a:ext cx="5495400" cy="6243300"/>
          </a:xfrm>
          <a:prstGeom prst="snip1Rect">
            <a:avLst>
              <a:gd fmla="val 17559" name="adj"/>
            </a:avLst>
          </a:prstGeom>
          <a:noFill/>
          <a:ln>
            <a:noFill/>
          </a:ln>
        </p:spPr>
      </p:pic>
      <p:sp>
        <p:nvSpPr>
          <p:cNvPr id="1346" name="Google Shape;1346;p2"/>
          <p:cNvSpPr txBox="1"/>
          <p:nvPr>
            <p:ph type="ctrTitle"/>
          </p:nvPr>
        </p:nvSpPr>
        <p:spPr>
          <a:xfrm>
            <a:off x="6004075" y="2106575"/>
            <a:ext cx="5370900" cy="25818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rgbClr val="FF5F00"/>
              </a:buClr>
              <a:buSzPts val="4600"/>
              <a:buFont typeface="Arial"/>
              <a:buNone/>
            </a:pPr>
            <a:r>
              <a:rPr lang="en-GB" sz="5100"/>
              <a:t>Michael Craig</a:t>
            </a:r>
            <a:endParaRPr sz="5100"/>
          </a:p>
          <a:p>
            <a:pPr indent="0" lvl="0" marL="0" rtl="0" algn="l">
              <a:lnSpc>
                <a:spcPct val="100000"/>
              </a:lnSpc>
              <a:spcBef>
                <a:spcPts val="0"/>
              </a:spcBef>
              <a:spcAft>
                <a:spcPts val="0"/>
              </a:spcAft>
              <a:buClr>
                <a:srgbClr val="FF5F00"/>
              </a:buClr>
              <a:buSzPts val="4600"/>
              <a:buFont typeface="Arial"/>
              <a:buNone/>
            </a:pPr>
            <a:r>
              <a:t/>
            </a:r>
            <a:endParaRPr sz="2650">
              <a:solidFill>
                <a:srgbClr val="444444"/>
              </a:solidFill>
            </a:endParaRPr>
          </a:p>
          <a:p>
            <a:pPr indent="0" lvl="0" marL="0" rtl="0" algn="l">
              <a:lnSpc>
                <a:spcPct val="100000"/>
              </a:lnSpc>
              <a:spcBef>
                <a:spcPts val="0"/>
              </a:spcBef>
              <a:spcAft>
                <a:spcPts val="0"/>
              </a:spcAft>
              <a:buClr>
                <a:srgbClr val="FF5F00"/>
              </a:buClr>
              <a:buSzPts val="4600"/>
              <a:buFont typeface="Arial"/>
              <a:buNone/>
            </a:pPr>
            <a:r>
              <a:rPr lang="en-GB" sz="2650">
                <a:solidFill>
                  <a:srgbClr val="444444"/>
                </a:solidFill>
              </a:rPr>
              <a:t>Vice President National Solutions</a:t>
            </a:r>
            <a:endParaRPr sz="2650">
              <a:solidFill>
                <a:srgbClr val="444444"/>
              </a:solidFill>
            </a:endParaRPr>
          </a:p>
          <a:p>
            <a:pPr indent="0" lvl="0" marL="0" rtl="0" algn="l">
              <a:lnSpc>
                <a:spcPct val="100000"/>
              </a:lnSpc>
              <a:spcBef>
                <a:spcPts val="0"/>
              </a:spcBef>
              <a:spcAft>
                <a:spcPts val="0"/>
              </a:spcAft>
              <a:buClr>
                <a:srgbClr val="FF5F00"/>
              </a:buClr>
              <a:buSzPts val="4600"/>
              <a:buFont typeface="Arial"/>
              <a:buNone/>
            </a:pPr>
            <a:r>
              <a:rPr lang="en-GB" sz="2650">
                <a:solidFill>
                  <a:srgbClr val="444444"/>
                </a:solidFill>
                <a:latin typeface="Nunito Sans Light"/>
                <a:ea typeface="Nunito Sans Light"/>
                <a:cs typeface="Nunito Sans Light"/>
                <a:sym typeface="Nunito Sans Light"/>
              </a:rPr>
              <a:t>Orion Health</a:t>
            </a:r>
            <a:endParaRPr sz="2650">
              <a:solidFill>
                <a:srgbClr val="444444"/>
              </a:solidFill>
              <a:latin typeface="Nunito Sans Light"/>
              <a:ea typeface="Nunito Sans Light"/>
              <a:cs typeface="Nunito Sans Light"/>
              <a:sym typeface="Nunito Sans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1" name="Shape 1351"/>
        <p:cNvGrpSpPr/>
        <p:nvPr/>
      </p:nvGrpSpPr>
      <p:grpSpPr>
        <a:xfrm>
          <a:off x="0" y="0"/>
          <a:ext cx="0" cy="0"/>
          <a:chOff x="0" y="0"/>
          <a:chExt cx="0" cy="0"/>
        </a:xfrm>
      </p:grpSpPr>
      <p:sp>
        <p:nvSpPr>
          <p:cNvPr id="1352" name="Google Shape;1352;g24fb561eddc_0_798"/>
          <p:cNvSpPr txBox="1"/>
          <p:nvPr>
            <p:ph idx="1" type="body"/>
          </p:nvPr>
        </p:nvSpPr>
        <p:spPr>
          <a:xfrm>
            <a:off x="787401" y="854619"/>
            <a:ext cx="3943200" cy="25743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None/>
            </a:pPr>
            <a:r>
              <a:rPr lang="en-GB"/>
              <a:t>Introducing</a:t>
            </a:r>
            <a:br>
              <a:rPr lang="en-GB"/>
            </a:br>
            <a:r>
              <a:rPr b="1" lang="en-GB"/>
              <a:t>Orion Health</a:t>
            </a:r>
            <a:endParaRPr b="1"/>
          </a:p>
        </p:txBody>
      </p:sp>
      <p:pic>
        <p:nvPicPr>
          <p:cNvPr id="1353" name="Google Shape;1353;g24fb561eddc_0_798"/>
          <p:cNvPicPr preferRelativeResize="0"/>
          <p:nvPr/>
        </p:nvPicPr>
        <p:blipFill>
          <a:blip r:embed="rId3">
            <a:alphaModFix/>
          </a:blip>
          <a:stretch>
            <a:fillRect/>
          </a:stretch>
        </p:blipFill>
        <p:spPr>
          <a:xfrm>
            <a:off x="9267000" y="337550"/>
            <a:ext cx="2562575" cy="9446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8" name="Shape 1358"/>
        <p:cNvGrpSpPr/>
        <p:nvPr/>
      </p:nvGrpSpPr>
      <p:grpSpPr>
        <a:xfrm>
          <a:off x="0" y="0"/>
          <a:ext cx="0" cy="0"/>
          <a:chOff x="0" y="0"/>
          <a:chExt cx="0" cy="0"/>
        </a:xfrm>
      </p:grpSpPr>
      <p:sp>
        <p:nvSpPr>
          <p:cNvPr id="1359" name="Google Shape;1359;g24fb561eddc_0_399"/>
          <p:cNvSpPr txBox="1"/>
          <p:nvPr>
            <p:ph idx="3" type="body"/>
          </p:nvPr>
        </p:nvSpPr>
        <p:spPr>
          <a:xfrm>
            <a:off x="781226" y="821275"/>
            <a:ext cx="7680900" cy="486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GB" sz="3600">
                <a:solidFill>
                  <a:srgbClr val="5F5F5F"/>
                </a:solidFill>
              </a:rPr>
              <a:t>Unified Healthcare Platform</a:t>
            </a:r>
            <a:endParaRPr sz="3600"/>
          </a:p>
        </p:txBody>
      </p:sp>
      <p:sp>
        <p:nvSpPr>
          <p:cNvPr id="1360" name="Google Shape;1360;g24fb561eddc_0_399"/>
          <p:cNvSpPr txBox="1"/>
          <p:nvPr>
            <p:ph idx="3" type="body"/>
          </p:nvPr>
        </p:nvSpPr>
        <p:spPr>
          <a:xfrm>
            <a:off x="857432" y="525303"/>
            <a:ext cx="4962900" cy="486600"/>
          </a:xfrm>
          <a:prstGeom prst="rect">
            <a:avLst/>
          </a:prstGeom>
        </p:spPr>
        <p:txBody>
          <a:bodyPr anchorCtr="0" anchor="t" bIns="45700" lIns="91425" spcFirstLastPara="1" rIns="91425" wrap="square" tIns="45700">
            <a:noAutofit/>
          </a:bodyPr>
          <a:lstStyle/>
          <a:p>
            <a:pPr indent="0" lvl="0" marL="0" rtl="0" algn="l">
              <a:spcBef>
                <a:spcPts val="1000"/>
              </a:spcBef>
              <a:spcAft>
                <a:spcPts val="0"/>
              </a:spcAft>
              <a:buClr>
                <a:schemeClr val="dk1"/>
              </a:buClr>
              <a:buSzPts val="1100"/>
              <a:buFont typeface="Arial"/>
              <a:buNone/>
            </a:pPr>
            <a:r>
              <a:rPr lang="en-GB"/>
              <a:t>IMPROVING THE CARER, PEOPLE AND DATA EXPERIENCE </a:t>
            </a:r>
            <a:endParaRPr/>
          </a:p>
        </p:txBody>
      </p:sp>
      <p:grpSp>
        <p:nvGrpSpPr>
          <p:cNvPr id="1361" name="Google Shape;1361;g24fb561eddc_0_399"/>
          <p:cNvGrpSpPr/>
          <p:nvPr/>
        </p:nvGrpSpPr>
        <p:grpSpPr>
          <a:xfrm>
            <a:off x="3652250" y="1503375"/>
            <a:ext cx="4919400" cy="4992500"/>
            <a:chOff x="3652250" y="1503375"/>
            <a:chExt cx="4919400" cy="4992500"/>
          </a:xfrm>
        </p:grpSpPr>
        <p:sp>
          <p:nvSpPr>
            <p:cNvPr id="1362" name="Google Shape;1362;g24fb561eddc_0_399"/>
            <p:cNvSpPr/>
            <p:nvPr/>
          </p:nvSpPr>
          <p:spPr>
            <a:xfrm>
              <a:off x="3652250" y="1576775"/>
              <a:ext cx="4919400" cy="4919100"/>
            </a:xfrm>
            <a:prstGeom prst="ellipse">
              <a:avLst/>
            </a:prstGeom>
            <a:noFill/>
            <a:ln cap="flat" cmpd="sng" w="762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3" name="Google Shape;1363;g24fb561eddc_0_399"/>
            <p:cNvSpPr/>
            <p:nvPr/>
          </p:nvSpPr>
          <p:spPr>
            <a:xfrm>
              <a:off x="4707845" y="2619245"/>
              <a:ext cx="2764500" cy="2764500"/>
            </a:xfrm>
            <a:prstGeom prst="ellipse">
              <a:avLst/>
            </a:prstGeom>
            <a:noFill/>
            <a:ln cap="flat" cmpd="sng" w="762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4" name="Google Shape;1364;g24fb561eddc_0_399"/>
            <p:cNvSpPr/>
            <p:nvPr/>
          </p:nvSpPr>
          <p:spPr>
            <a:xfrm>
              <a:off x="4533943" y="4214307"/>
              <a:ext cx="481800" cy="4818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5" name="Google Shape;1365;g24fb561eddc_0_399"/>
            <p:cNvSpPr/>
            <p:nvPr/>
          </p:nvSpPr>
          <p:spPr>
            <a:xfrm flipH="1" rot="3359948">
              <a:off x="4305606" y="2541123"/>
              <a:ext cx="1426488" cy="1426488"/>
            </a:xfrm>
            <a:prstGeom prst="ellipse">
              <a:avLst/>
            </a:prstGeom>
            <a:solidFill>
              <a:schemeClr val="lt1"/>
            </a:solidFill>
            <a:ln cap="flat" cmpd="sng" w="762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6" name="Google Shape;1366;g24fb561eddc_0_399"/>
            <p:cNvSpPr txBox="1"/>
            <p:nvPr/>
          </p:nvSpPr>
          <p:spPr>
            <a:xfrm>
              <a:off x="4348901" y="3256026"/>
              <a:ext cx="1327200" cy="2673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A4261"/>
                </a:buClr>
                <a:buSzPts val="1600"/>
                <a:buFont typeface="Arial"/>
                <a:buNone/>
              </a:pPr>
              <a:r>
                <a:rPr lang="en-GB" sz="900">
                  <a:solidFill>
                    <a:schemeClr val="accent1"/>
                  </a:solidFill>
                  <a:latin typeface="Nunito Sans"/>
                  <a:ea typeface="Nunito Sans"/>
                  <a:cs typeface="Nunito Sans"/>
                  <a:sym typeface="Nunito Sans"/>
                </a:rPr>
                <a:t>Digital front door</a:t>
              </a:r>
              <a:endParaRPr i="0" sz="900" u="none" cap="none" strike="noStrike">
                <a:solidFill>
                  <a:schemeClr val="accent1"/>
                </a:solidFill>
                <a:latin typeface="Nunito Sans"/>
                <a:ea typeface="Nunito Sans"/>
                <a:cs typeface="Nunito Sans"/>
                <a:sym typeface="Nunito Sans"/>
              </a:endParaRPr>
            </a:p>
          </p:txBody>
        </p:sp>
        <p:sp>
          <p:nvSpPr>
            <p:cNvPr id="1367" name="Google Shape;1367;g24fb561eddc_0_399"/>
            <p:cNvSpPr/>
            <p:nvPr/>
          </p:nvSpPr>
          <p:spPr>
            <a:xfrm flipH="1" rot="3360185">
              <a:off x="6489817" y="2539640"/>
              <a:ext cx="1429316" cy="1429316"/>
            </a:xfrm>
            <a:prstGeom prst="ellipse">
              <a:avLst/>
            </a:prstGeom>
            <a:solidFill>
              <a:schemeClr val="lt1"/>
            </a:solidFill>
            <a:ln cap="flat" cmpd="sng" w="762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8" name="Google Shape;1368;g24fb561eddc_0_399"/>
            <p:cNvSpPr/>
            <p:nvPr/>
          </p:nvSpPr>
          <p:spPr>
            <a:xfrm flipH="1" rot="3360185">
              <a:off x="5374317" y="4588115"/>
              <a:ext cx="1429316" cy="1429316"/>
            </a:xfrm>
            <a:prstGeom prst="ellipse">
              <a:avLst/>
            </a:prstGeom>
            <a:solidFill>
              <a:schemeClr val="lt1"/>
            </a:solidFill>
            <a:ln cap="flat" cmpd="sng" w="762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9" name="Google Shape;1369;g24fb561eddc_0_399"/>
            <p:cNvSpPr txBox="1"/>
            <p:nvPr/>
          </p:nvSpPr>
          <p:spPr>
            <a:xfrm>
              <a:off x="6561877" y="3256026"/>
              <a:ext cx="1314600" cy="2673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A4261"/>
                </a:buClr>
                <a:buSzPts val="1600"/>
                <a:buFont typeface="Arial"/>
                <a:buNone/>
              </a:pPr>
              <a:r>
                <a:rPr lang="en-GB" sz="900">
                  <a:solidFill>
                    <a:schemeClr val="accent1"/>
                  </a:solidFill>
                  <a:latin typeface="Nunito Sans"/>
                  <a:ea typeface="Nunito Sans"/>
                  <a:cs typeface="Nunito Sans"/>
                  <a:sym typeface="Nunito Sans"/>
                </a:rPr>
                <a:t>Digital care record</a:t>
              </a:r>
              <a:endParaRPr i="0" sz="900" u="none" cap="none" strike="noStrike">
                <a:solidFill>
                  <a:schemeClr val="accent1"/>
                </a:solidFill>
                <a:latin typeface="Nunito Sans"/>
                <a:ea typeface="Nunito Sans"/>
                <a:cs typeface="Nunito Sans"/>
                <a:sym typeface="Nunito Sans"/>
              </a:endParaRPr>
            </a:p>
          </p:txBody>
        </p:sp>
        <p:sp>
          <p:nvSpPr>
            <p:cNvPr id="1370" name="Google Shape;1370;g24fb561eddc_0_399"/>
            <p:cNvSpPr txBox="1"/>
            <p:nvPr/>
          </p:nvSpPr>
          <p:spPr>
            <a:xfrm>
              <a:off x="5477575" y="5354911"/>
              <a:ext cx="1225200" cy="267300"/>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A4261"/>
                </a:buClr>
                <a:buSzPts val="1600"/>
                <a:buFont typeface="Arial"/>
                <a:buNone/>
              </a:pPr>
              <a:r>
                <a:rPr lang="en-GB" sz="900">
                  <a:solidFill>
                    <a:schemeClr val="accent1"/>
                  </a:solidFill>
                  <a:latin typeface="Nunito Sans"/>
                  <a:ea typeface="Nunito Sans"/>
                  <a:cs typeface="Nunito Sans"/>
                  <a:sym typeface="Nunito Sans"/>
                </a:rPr>
                <a:t>Health intelligence platform</a:t>
              </a:r>
              <a:endParaRPr i="0" sz="900" u="none" cap="none" strike="noStrike">
                <a:solidFill>
                  <a:schemeClr val="accent1"/>
                </a:solidFill>
                <a:latin typeface="Nunito Sans"/>
                <a:ea typeface="Nunito Sans"/>
                <a:cs typeface="Nunito Sans"/>
                <a:sym typeface="Nunito Sans"/>
              </a:endParaRPr>
            </a:p>
          </p:txBody>
        </p:sp>
        <p:sp>
          <p:nvSpPr>
            <p:cNvPr id="1371" name="Google Shape;1371;g24fb561eddc_0_399"/>
            <p:cNvSpPr/>
            <p:nvPr/>
          </p:nvSpPr>
          <p:spPr>
            <a:xfrm>
              <a:off x="7162202" y="4214307"/>
              <a:ext cx="481800" cy="4818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2" name="Google Shape;1372;g24fb561eddc_0_399"/>
            <p:cNvSpPr/>
            <p:nvPr/>
          </p:nvSpPr>
          <p:spPr>
            <a:xfrm>
              <a:off x="5852010" y="2385994"/>
              <a:ext cx="481800" cy="4818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3" name="Google Shape;1373;g24fb561eddc_0_399"/>
            <p:cNvPicPr preferRelativeResize="0"/>
            <p:nvPr/>
          </p:nvPicPr>
          <p:blipFill>
            <a:blip r:embed="rId3">
              <a:alphaModFix/>
            </a:blip>
            <a:stretch>
              <a:fillRect/>
            </a:stretch>
          </p:blipFill>
          <p:spPr>
            <a:xfrm>
              <a:off x="7257067" y="4336496"/>
              <a:ext cx="292078" cy="184615"/>
            </a:xfrm>
            <a:prstGeom prst="rect">
              <a:avLst/>
            </a:prstGeom>
            <a:noFill/>
            <a:ln>
              <a:noFill/>
            </a:ln>
          </p:spPr>
        </p:pic>
        <p:pic>
          <p:nvPicPr>
            <p:cNvPr id="1374" name="Google Shape;1374;g24fb561eddc_0_399"/>
            <p:cNvPicPr preferRelativeResize="0"/>
            <p:nvPr/>
          </p:nvPicPr>
          <p:blipFill>
            <a:blip r:embed="rId4">
              <a:alphaModFix/>
            </a:blip>
            <a:stretch>
              <a:fillRect/>
            </a:stretch>
          </p:blipFill>
          <p:spPr>
            <a:xfrm>
              <a:off x="5983509" y="2491007"/>
              <a:ext cx="213268" cy="271786"/>
            </a:xfrm>
            <a:prstGeom prst="rect">
              <a:avLst/>
            </a:prstGeom>
            <a:noFill/>
            <a:ln>
              <a:noFill/>
            </a:ln>
          </p:spPr>
        </p:pic>
        <p:pic>
          <p:nvPicPr>
            <p:cNvPr id="1375" name="Google Shape;1375;g24fb561eddc_0_399"/>
            <p:cNvPicPr preferRelativeResize="0"/>
            <p:nvPr/>
          </p:nvPicPr>
          <p:blipFill>
            <a:blip r:embed="rId5">
              <a:alphaModFix/>
            </a:blip>
            <a:stretch>
              <a:fillRect/>
            </a:stretch>
          </p:blipFill>
          <p:spPr>
            <a:xfrm>
              <a:off x="4641911" y="4321559"/>
              <a:ext cx="265854" cy="267301"/>
            </a:xfrm>
            <a:prstGeom prst="rect">
              <a:avLst/>
            </a:prstGeom>
            <a:noFill/>
            <a:ln>
              <a:noFill/>
            </a:ln>
          </p:spPr>
        </p:pic>
        <p:sp>
          <p:nvSpPr>
            <p:cNvPr id="1376" name="Google Shape;1376;g24fb561eddc_0_399"/>
            <p:cNvSpPr txBox="1"/>
            <p:nvPr/>
          </p:nvSpPr>
          <p:spPr>
            <a:xfrm>
              <a:off x="4490900" y="2297041"/>
              <a:ext cx="1056000" cy="246300"/>
            </a:xfrm>
            <a:prstGeom prst="rect">
              <a:avLst/>
            </a:prstGeom>
            <a:noFill/>
            <a:ln>
              <a:noFill/>
            </a:ln>
          </p:spPr>
          <p:txBody>
            <a:bodyPr anchorCtr="0" anchor="t" bIns="0" lIns="0" spcFirstLastPara="1" rIns="48000" wrap="square" tIns="0">
              <a:spAutoFit/>
            </a:bodyPr>
            <a:lstStyle/>
            <a:p>
              <a:pPr indent="0" lvl="0" marL="0" marR="0" rtl="0" algn="ctr">
                <a:lnSpc>
                  <a:spcPct val="100000"/>
                </a:lnSpc>
                <a:spcBef>
                  <a:spcPts val="0"/>
                </a:spcBef>
                <a:spcAft>
                  <a:spcPts val="0"/>
                </a:spcAft>
                <a:buClr>
                  <a:srgbClr val="FF5E00"/>
                </a:buClr>
                <a:buSzPts val="1900"/>
                <a:buFont typeface="Nunito Sans"/>
                <a:buNone/>
              </a:pPr>
              <a:r>
                <a:rPr b="1" i="0" lang="en-GB" sz="900" u="none" cap="none" strike="noStrike">
                  <a:solidFill>
                    <a:schemeClr val="accent1"/>
                  </a:solidFill>
                  <a:latin typeface="Nunito Sans"/>
                  <a:ea typeface="Nunito Sans"/>
                  <a:cs typeface="Nunito Sans"/>
                  <a:sym typeface="Nunito Sans"/>
                </a:rPr>
                <a:t>PEOPLE | PX</a:t>
              </a:r>
              <a:endParaRPr sz="900">
                <a:solidFill>
                  <a:schemeClr val="accent1"/>
                </a:solidFill>
                <a:latin typeface="Nunito Sans"/>
                <a:ea typeface="Nunito Sans"/>
                <a:cs typeface="Nunito Sans"/>
                <a:sym typeface="Nunito Sans"/>
              </a:endParaRPr>
            </a:p>
            <a:p>
              <a:pPr indent="0" lvl="0" marL="0" marR="0" rtl="0" algn="l">
                <a:lnSpc>
                  <a:spcPct val="100000"/>
                </a:lnSpc>
                <a:spcBef>
                  <a:spcPts val="0"/>
                </a:spcBef>
                <a:spcAft>
                  <a:spcPts val="0"/>
                </a:spcAft>
                <a:buClr>
                  <a:srgbClr val="FF5E00"/>
                </a:buClr>
                <a:buSzPts val="1900"/>
                <a:buFont typeface="Nunito Sans"/>
                <a:buNone/>
              </a:pPr>
              <a:r>
                <a:t/>
              </a:r>
              <a:endParaRPr sz="700">
                <a:solidFill>
                  <a:schemeClr val="accent1"/>
                </a:solidFill>
                <a:latin typeface="Nunito Sans"/>
                <a:ea typeface="Nunito Sans"/>
                <a:cs typeface="Nunito Sans"/>
                <a:sym typeface="Nunito Sans"/>
              </a:endParaRPr>
            </a:p>
          </p:txBody>
        </p:sp>
        <p:sp>
          <p:nvSpPr>
            <p:cNvPr id="1377" name="Google Shape;1377;g24fb561eddc_0_399"/>
            <p:cNvSpPr txBox="1"/>
            <p:nvPr/>
          </p:nvSpPr>
          <p:spPr>
            <a:xfrm>
              <a:off x="5171400" y="1503375"/>
              <a:ext cx="1849200" cy="415500"/>
            </a:xfrm>
            <a:prstGeom prst="rect">
              <a:avLst/>
            </a:prstGeom>
            <a:solidFill>
              <a:schemeClr val="lt1"/>
            </a:solidFill>
            <a:ln>
              <a:noFill/>
            </a:ln>
          </p:spPr>
          <p:txBody>
            <a:bodyPr anchorCtr="0" anchor="ctr" bIns="0" lIns="0" spcFirstLastPara="1" rIns="48000" wrap="square" tIns="0">
              <a:noAutofit/>
            </a:bodyPr>
            <a:lstStyle/>
            <a:p>
              <a:pPr indent="0" lvl="0" marL="0" marR="0" rtl="0" algn="ctr">
                <a:lnSpc>
                  <a:spcPct val="100000"/>
                </a:lnSpc>
                <a:spcBef>
                  <a:spcPts val="0"/>
                </a:spcBef>
                <a:spcAft>
                  <a:spcPts val="0"/>
                </a:spcAft>
                <a:buClr>
                  <a:srgbClr val="FF5E00"/>
                </a:buClr>
                <a:buSzPts val="1900"/>
                <a:buFont typeface="Nunito Sans"/>
                <a:buNone/>
              </a:pPr>
              <a:r>
                <a:rPr b="1" i="0" lang="en-GB" sz="1400" u="none" cap="none" strike="noStrike">
                  <a:solidFill>
                    <a:schemeClr val="accent2"/>
                  </a:solidFill>
                  <a:latin typeface="Nunito Sans"/>
                  <a:ea typeface="Nunito Sans"/>
                  <a:cs typeface="Nunito Sans"/>
                  <a:sym typeface="Nunito Sans"/>
                </a:rPr>
                <a:t>HEALTHCARE | HX</a:t>
              </a:r>
              <a:endParaRPr sz="1900">
                <a:solidFill>
                  <a:schemeClr val="accent2"/>
                </a:solidFill>
                <a:latin typeface="Nunito Sans"/>
                <a:ea typeface="Nunito Sans"/>
                <a:cs typeface="Nunito Sans"/>
                <a:sym typeface="Nunito Sans"/>
              </a:endParaRPr>
            </a:p>
          </p:txBody>
        </p:sp>
        <p:sp>
          <p:nvSpPr>
            <p:cNvPr id="1378" name="Google Shape;1378;g24fb561eddc_0_399"/>
            <p:cNvSpPr txBox="1"/>
            <p:nvPr/>
          </p:nvSpPr>
          <p:spPr>
            <a:xfrm>
              <a:off x="6676588" y="2307816"/>
              <a:ext cx="1056000" cy="277200"/>
            </a:xfrm>
            <a:prstGeom prst="rect">
              <a:avLst/>
            </a:prstGeom>
            <a:noFill/>
            <a:ln>
              <a:noFill/>
            </a:ln>
          </p:spPr>
          <p:txBody>
            <a:bodyPr anchorCtr="0" anchor="t" bIns="0" lIns="0" spcFirstLastPara="1" rIns="48000" wrap="square" tIns="0">
              <a:spAutoFit/>
            </a:bodyPr>
            <a:lstStyle/>
            <a:p>
              <a:pPr indent="0" lvl="0" marL="0" marR="0" rtl="0" algn="ctr">
                <a:lnSpc>
                  <a:spcPct val="100000"/>
                </a:lnSpc>
                <a:spcBef>
                  <a:spcPts val="0"/>
                </a:spcBef>
                <a:spcAft>
                  <a:spcPts val="0"/>
                </a:spcAft>
                <a:buClr>
                  <a:srgbClr val="FF5E00"/>
                </a:buClr>
                <a:buSzPts val="1900"/>
                <a:buFont typeface="Nunito Sans"/>
                <a:buNone/>
              </a:pPr>
              <a:r>
                <a:rPr b="1" lang="en-GB" sz="900">
                  <a:solidFill>
                    <a:schemeClr val="accent1"/>
                  </a:solidFill>
                  <a:latin typeface="Nunito Sans"/>
                  <a:ea typeface="Nunito Sans"/>
                  <a:cs typeface="Nunito Sans"/>
                  <a:sym typeface="Nunito Sans"/>
                </a:rPr>
                <a:t>CARER</a:t>
              </a:r>
              <a:r>
                <a:rPr b="1" i="0" lang="en-GB" sz="900" u="none" cap="none" strike="noStrike">
                  <a:solidFill>
                    <a:schemeClr val="accent1"/>
                  </a:solidFill>
                  <a:latin typeface="Nunito Sans"/>
                  <a:ea typeface="Nunito Sans"/>
                  <a:cs typeface="Nunito Sans"/>
                  <a:sym typeface="Nunito Sans"/>
                </a:rPr>
                <a:t> | CX</a:t>
              </a:r>
              <a:endParaRPr sz="900">
                <a:solidFill>
                  <a:schemeClr val="accent1"/>
                </a:solidFill>
                <a:latin typeface="Nunito Sans"/>
                <a:ea typeface="Nunito Sans"/>
                <a:cs typeface="Nunito Sans"/>
                <a:sym typeface="Nunito Sans"/>
              </a:endParaRPr>
            </a:p>
            <a:p>
              <a:pPr indent="0" lvl="0" marL="0" marR="0" rtl="0" algn="l">
                <a:lnSpc>
                  <a:spcPct val="100000"/>
                </a:lnSpc>
                <a:spcBef>
                  <a:spcPts val="0"/>
                </a:spcBef>
                <a:spcAft>
                  <a:spcPts val="0"/>
                </a:spcAft>
                <a:buClr>
                  <a:srgbClr val="FF5E00"/>
                </a:buClr>
                <a:buSzPts val="1900"/>
                <a:buFont typeface="Nunito Sans"/>
                <a:buNone/>
              </a:pPr>
              <a:r>
                <a:t/>
              </a:r>
              <a:endParaRPr b="1" i="0" sz="900" u="none" cap="none" strike="noStrike">
                <a:solidFill>
                  <a:schemeClr val="accent1"/>
                </a:solidFill>
                <a:latin typeface="Nunito Sans"/>
                <a:ea typeface="Nunito Sans"/>
                <a:cs typeface="Nunito Sans"/>
                <a:sym typeface="Nunito Sans"/>
              </a:endParaRPr>
            </a:p>
          </p:txBody>
        </p:sp>
        <p:sp>
          <p:nvSpPr>
            <p:cNvPr id="1379" name="Google Shape;1379;g24fb561eddc_0_399"/>
            <p:cNvSpPr txBox="1"/>
            <p:nvPr/>
          </p:nvSpPr>
          <p:spPr>
            <a:xfrm>
              <a:off x="5583938" y="6131403"/>
              <a:ext cx="1056000" cy="277200"/>
            </a:xfrm>
            <a:prstGeom prst="rect">
              <a:avLst/>
            </a:prstGeom>
            <a:noFill/>
            <a:ln>
              <a:noFill/>
            </a:ln>
          </p:spPr>
          <p:txBody>
            <a:bodyPr anchorCtr="0" anchor="t" bIns="0" lIns="0" spcFirstLastPara="1" rIns="48000" wrap="square" tIns="0">
              <a:spAutoFit/>
            </a:bodyPr>
            <a:lstStyle/>
            <a:p>
              <a:pPr indent="0" lvl="0" marL="0" marR="0" rtl="0" algn="ctr">
                <a:lnSpc>
                  <a:spcPct val="100000"/>
                </a:lnSpc>
                <a:spcBef>
                  <a:spcPts val="0"/>
                </a:spcBef>
                <a:spcAft>
                  <a:spcPts val="0"/>
                </a:spcAft>
                <a:buClr>
                  <a:srgbClr val="FF5E00"/>
                </a:buClr>
                <a:buSzPts val="1900"/>
                <a:buFont typeface="Nunito Sans"/>
                <a:buNone/>
              </a:pPr>
              <a:r>
                <a:rPr b="1" lang="en-GB" sz="900">
                  <a:solidFill>
                    <a:schemeClr val="accent1"/>
                  </a:solidFill>
                  <a:latin typeface="Nunito Sans"/>
                  <a:ea typeface="Nunito Sans"/>
                  <a:cs typeface="Nunito Sans"/>
                  <a:sym typeface="Nunito Sans"/>
                </a:rPr>
                <a:t>DATA </a:t>
              </a:r>
              <a:r>
                <a:rPr b="1" i="0" lang="en-GB" sz="900" u="none" cap="none" strike="noStrike">
                  <a:solidFill>
                    <a:schemeClr val="accent1"/>
                  </a:solidFill>
                  <a:latin typeface="Nunito Sans"/>
                  <a:ea typeface="Nunito Sans"/>
                  <a:cs typeface="Nunito Sans"/>
                  <a:sym typeface="Nunito Sans"/>
                </a:rPr>
                <a:t>| </a:t>
              </a:r>
              <a:r>
                <a:rPr b="1" lang="en-GB" sz="900">
                  <a:solidFill>
                    <a:schemeClr val="accent1"/>
                  </a:solidFill>
                  <a:latin typeface="Nunito Sans"/>
                  <a:ea typeface="Nunito Sans"/>
                  <a:cs typeface="Nunito Sans"/>
                  <a:sym typeface="Nunito Sans"/>
                </a:rPr>
                <a:t>D</a:t>
              </a:r>
              <a:r>
                <a:rPr b="1" i="0" lang="en-GB" sz="900" u="none" cap="none" strike="noStrike">
                  <a:solidFill>
                    <a:schemeClr val="accent1"/>
                  </a:solidFill>
                  <a:latin typeface="Nunito Sans"/>
                  <a:ea typeface="Nunito Sans"/>
                  <a:cs typeface="Nunito Sans"/>
                  <a:sym typeface="Nunito Sans"/>
                </a:rPr>
                <a:t>X</a:t>
              </a:r>
              <a:endParaRPr sz="900">
                <a:solidFill>
                  <a:schemeClr val="accent1"/>
                </a:solidFill>
                <a:latin typeface="Nunito Sans"/>
                <a:ea typeface="Nunito Sans"/>
                <a:cs typeface="Nunito Sans"/>
                <a:sym typeface="Nunito Sans"/>
              </a:endParaRPr>
            </a:p>
            <a:p>
              <a:pPr indent="0" lvl="0" marL="0" marR="0" rtl="0" algn="l">
                <a:lnSpc>
                  <a:spcPct val="100000"/>
                </a:lnSpc>
                <a:spcBef>
                  <a:spcPts val="0"/>
                </a:spcBef>
                <a:spcAft>
                  <a:spcPts val="0"/>
                </a:spcAft>
                <a:buClr>
                  <a:srgbClr val="FF5E00"/>
                </a:buClr>
                <a:buSzPts val="1900"/>
                <a:buFont typeface="Nunito Sans"/>
                <a:buNone/>
              </a:pPr>
              <a:r>
                <a:t/>
              </a:r>
              <a:endParaRPr b="1" i="0" sz="900" u="none" cap="none" strike="noStrike">
                <a:solidFill>
                  <a:schemeClr val="accent1"/>
                </a:solidFill>
                <a:latin typeface="Nunito Sans"/>
                <a:ea typeface="Nunito Sans"/>
                <a:cs typeface="Nunito Sans"/>
                <a:sym typeface="Nunito Sans"/>
              </a:endParaRPr>
            </a:p>
          </p:txBody>
        </p:sp>
        <p:grpSp>
          <p:nvGrpSpPr>
            <p:cNvPr id="1380" name="Google Shape;1380;g24fb561eddc_0_399"/>
            <p:cNvGrpSpPr/>
            <p:nvPr/>
          </p:nvGrpSpPr>
          <p:grpSpPr>
            <a:xfrm>
              <a:off x="5104325" y="5077619"/>
              <a:ext cx="1971538" cy="277211"/>
              <a:chOff x="5214925" y="5168924"/>
              <a:chExt cx="1751700" cy="246300"/>
            </a:xfrm>
          </p:grpSpPr>
          <p:sp>
            <p:nvSpPr>
              <p:cNvPr id="1381" name="Google Shape;1381;g24fb561eddc_0_399"/>
              <p:cNvSpPr/>
              <p:nvPr/>
            </p:nvSpPr>
            <p:spPr>
              <a:xfrm>
                <a:off x="5214925" y="5168924"/>
                <a:ext cx="1751700" cy="2463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82" name="Google Shape;1382;g24fb561eddc_0_399"/>
              <p:cNvPicPr preferRelativeResize="0"/>
              <p:nvPr/>
            </p:nvPicPr>
            <p:blipFill>
              <a:blip r:embed="rId6">
                <a:alphaModFix/>
              </a:blip>
              <a:stretch>
                <a:fillRect/>
              </a:stretch>
            </p:blipFill>
            <p:spPr>
              <a:xfrm>
                <a:off x="5272876" y="5226823"/>
                <a:ext cx="1634447" cy="140459"/>
              </a:xfrm>
              <a:prstGeom prst="rect">
                <a:avLst/>
              </a:prstGeom>
              <a:noFill/>
              <a:ln>
                <a:noFill/>
              </a:ln>
            </p:spPr>
          </p:pic>
        </p:grpSp>
        <p:grpSp>
          <p:nvGrpSpPr>
            <p:cNvPr id="1383" name="Google Shape;1383;g24fb561eddc_0_399"/>
            <p:cNvGrpSpPr/>
            <p:nvPr/>
          </p:nvGrpSpPr>
          <p:grpSpPr>
            <a:xfrm>
              <a:off x="4203539" y="2969328"/>
              <a:ext cx="1617900" cy="277200"/>
              <a:chOff x="8230014" y="2046600"/>
              <a:chExt cx="1617900" cy="277200"/>
            </a:xfrm>
          </p:grpSpPr>
          <p:sp>
            <p:nvSpPr>
              <p:cNvPr id="1384" name="Google Shape;1384;g24fb561eddc_0_399"/>
              <p:cNvSpPr/>
              <p:nvPr/>
            </p:nvSpPr>
            <p:spPr>
              <a:xfrm>
                <a:off x="8230014" y="2046600"/>
                <a:ext cx="1617900" cy="277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85" name="Google Shape;1385;g24fb561eddc_0_399"/>
              <p:cNvPicPr preferRelativeResize="0"/>
              <p:nvPr/>
            </p:nvPicPr>
            <p:blipFill>
              <a:blip r:embed="rId7">
                <a:alphaModFix/>
              </a:blip>
              <a:stretch>
                <a:fillRect/>
              </a:stretch>
            </p:blipFill>
            <p:spPr>
              <a:xfrm>
                <a:off x="8288723" y="2106150"/>
                <a:ext cx="1499059" cy="158100"/>
              </a:xfrm>
              <a:prstGeom prst="rect">
                <a:avLst/>
              </a:prstGeom>
              <a:noFill/>
              <a:ln>
                <a:noFill/>
              </a:ln>
            </p:spPr>
          </p:pic>
        </p:grpSp>
        <p:sp>
          <p:nvSpPr>
            <p:cNvPr id="1386" name="Google Shape;1386;g24fb561eddc_0_399"/>
            <p:cNvSpPr/>
            <p:nvPr/>
          </p:nvSpPr>
          <p:spPr>
            <a:xfrm>
              <a:off x="5641925" y="3214725"/>
              <a:ext cx="998100" cy="1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387" name="Google Shape;1387;g24fb561eddc_0_399"/>
            <p:cNvGrpSpPr/>
            <p:nvPr/>
          </p:nvGrpSpPr>
          <p:grpSpPr>
            <a:xfrm>
              <a:off x="6395520" y="2958739"/>
              <a:ext cx="1617900" cy="277200"/>
              <a:chOff x="8988645" y="2902650"/>
              <a:chExt cx="1617900" cy="277200"/>
            </a:xfrm>
          </p:grpSpPr>
          <p:sp>
            <p:nvSpPr>
              <p:cNvPr id="1388" name="Google Shape;1388;g24fb561eddc_0_399"/>
              <p:cNvSpPr/>
              <p:nvPr/>
            </p:nvSpPr>
            <p:spPr>
              <a:xfrm>
                <a:off x="8988645" y="2902650"/>
                <a:ext cx="1617900" cy="277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89" name="Google Shape;1389;g24fb561eddc_0_399"/>
              <p:cNvPicPr preferRelativeResize="0"/>
              <p:nvPr/>
            </p:nvPicPr>
            <p:blipFill>
              <a:blip r:embed="rId8">
                <a:alphaModFix/>
              </a:blip>
              <a:stretch>
                <a:fillRect/>
              </a:stretch>
            </p:blipFill>
            <p:spPr>
              <a:xfrm>
                <a:off x="9048060" y="2963312"/>
                <a:ext cx="1499069" cy="155902"/>
              </a:xfrm>
              <a:prstGeom prst="rect">
                <a:avLst/>
              </a:prstGeom>
              <a:noFill/>
              <a:ln>
                <a:noFill/>
              </a:ln>
            </p:spPr>
          </p:pic>
        </p:grpSp>
        <p:pic>
          <p:nvPicPr>
            <p:cNvPr id="1390" name="Google Shape;1390;g24fb561eddc_0_399"/>
            <p:cNvPicPr preferRelativeResize="0"/>
            <p:nvPr/>
          </p:nvPicPr>
          <p:blipFill rotWithShape="1">
            <a:blip r:embed="rId9">
              <a:alphaModFix/>
            </a:blip>
            <a:srcRect b="7383" l="16694" r="27093" t="6557"/>
            <a:stretch/>
          </p:blipFill>
          <p:spPr>
            <a:xfrm>
              <a:off x="5323417" y="3152105"/>
              <a:ext cx="1576800" cy="1608900"/>
            </a:xfrm>
            <a:prstGeom prst="ellipse">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4" name="Shape 1394"/>
        <p:cNvGrpSpPr/>
        <p:nvPr/>
      </p:nvGrpSpPr>
      <p:grpSpPr>
        <a:xfrm>
          <a:off x="0" y="0"/>
          <a:ext cx="0" cy="0"/>
          <a:chOff x="0" y="0"/>
          <a:chExt cx="0" cy="0"/>
        </a:xfrm>
      </p:grpSpPr>
      <p:sp>
        <p:nvSpPr>
          <p:cNvPr id="1395" name="Google Shape;1395;g24fb561eddc_0_1365"/>
          <p:cNvSpPr/>
          <p:nvPr/>
        </p:nvSpPr>
        <p:spPr>
          <a:xfrm>
            <a:off x="628375" y="6164625"/>
            <a:ext cx="10812600" cy="4866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96" name="Google Shape;1396;g24fb561eddc_0_1365"/>
          <p:cNvPicPr preferRelativeResize="0"/>
          <p:nvPr/>
        </p:nvPicPr>
        <p:blipFill rotWithShape="1">
          <a:blip r:embed="rId3">
            <a:alphaModFix amt="13000"/>
          </a:blip>
          <a:srcRect b="0" l="0" r="0" t="0"/>
          <a:stretch/>
        </p:blipFill>
        <p:spPr>
          <a:xfrm>
            <a:off x="1590239" y="956737"/>
            <a:ext cx="9344647" cy="4711405"/>
          </a:xfrm>
          <a:prstGeom prst="rect">
            <a:avLst/>
          </a:prstGeom>
          <a:noFill/>
          <a:ln>
            <a:noFill/>
          </a:ln>
        </p:spPr>
      </p:pic>
      <p:sp>
        <p:nvSpPr>
          <p:cNvPr id="1397" name="Google Shape;1397;g24fb561eddc_0_1365"/>
          <p:cNvSpPr/>
          <p:nvPr/>
        </p:nvSpPr>
        <p:spPr>
          <a:xfrm>
            <a:off x="3076857" y="3845143"/>
            <a:ext cx="1834800" cy="1840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rgbClr val="0042D6"/>
                </a:solidFill>
                <a:latin typeface="Nunito Sans"/>
                <a:ea typeface="Nunito Sans"/>
                <a:cs typeface="Nunito Sans"/>
                <a:sym typeface="Nunito Sans"/>
              </a:rPr>
              <a:t>SCOTLAND</a:t>
            </a:r>
            <a:endParaRPr b="1" sz="900">
              <a:solidFill>
                <a:srgbClr val="0042D6"/>
              </a:solidFill>
              <a:latin typeface="Nunito Sans"/>
              <a:ea typeface="Nunito Sans"/>
              <a:cs typeface="Nunito Sans"/>
              <a:sym typeface="Nunito Sans"/>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Dumfries &amp; Galloway</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Greater Glasgow &amp; Clyde</a:t>
            </a:r>
            <a:endParaRPr sz="900">
              <a:solidFill>
                <a:schemeClr val="dk1"/>
              </a:solidFill>
              <a:latin typeface="Nunito Sans Light"/>
              <a:ea typeface="Nunito Sans Light"/>
              <a:cs typeface="Nunito Sans Light"/>
              <a:sym typeface="Nunito Sans Light"/>
            </a:endParaRPr>
          </a:p>
          <a:p>
            <a:pPr indent="-147149" lvl="0" marL="179999" marR="0" rtl="0" algn="l">
              <a:lnSpc>
                <a:spcPct val="100000"/>
              </a:lnSpc>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Shetland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Ayrshire &amp; Arran</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Lanarkshire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Highland</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Fife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Grampian</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Orkney</a:t>
            </a:r>
            <a:endParaRPr sz="900" strike="sngStrike">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Golden Jubilee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Tayside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NHS Scotland</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22"/>
            </a:pPr>
            <a:r>
              <a:rPr lang="en-GB" sz="900">
                <a:solidFill>
                  <a:schemeClr val="dk1"/>
                </a:solidFill>
                <a:latin typeface="Nunito Sans Light"/>
                <a:ea typeface="Nunito Sans Light"/>
                <a:cs typeface="Nunito Sans Light"/>
                <a:sym typeface="Nunito Sans Light"/>
              </a:rPr>
              <a:t>Forth Valley</a:t>
            </a:r>
            <a:endParaRPr sz="900">
              <a:solidFill>
                <a:schemeClr val="dk1"/>
              </a:solidFill>
              <a:latin typeface="Nunito Sans Light"/>
              <a:ea typeface="Nunito Sans Light"/>
              <a:cs typeface="Nunito Sans Light"/>
              <a:sym typeface="Nunito Sans Light"/>
            </a:endParaRPr>
          </a:p>
          <a:p>
            <a:pPr indent="-89999" lvl="0" marL="179999" marR="0" rtl="0" algn="l">
              <a:spcBef>
                <a:spcPts val="0"/>
              </a:spcBef>
              <a:spcAft>
                <a:spcPts val="0"/>
              </a:spcAft>
              <a:buClr>
                <a:schemeClr val="dk1"/>
              </a:buClr>
              <a:buSzPts val="1100"/>
              <a:buFont typeface="Arial"/>
              <a:buNone/>
            </a:pPr>
            <a:r>
              <a:t/>
            </a:r>
            <a:endParaRPr sz="900">
              <a:solidFill>
                <a:schemeClr val="dk1"/>
              </a:solidFill>
              <a:latin typeface="Nunito Sans Light"/>
              <a:ea typeface="Nunito Sans Light"/>
              <a:cs typeface="Nunito Sans Light"/>
              <a:sym typeface="Nunito Sans Light"/>
            </a:endParaRPr>
          </a:p>
          <a:p>
            <a:pPr indent="-89999" lvl="0" marL="179999" marR="0" rtl="0" algn="l">
              <a:spcBef>
                <a:spcPts val="0"/>
              </a:spcBef>
              <a:spcAft>
                <a:spcPts val="0"/>
              </a:spcAft>
              <a:buClr>
                <a:schemeClr val="dk1"/>
              </a:buClr>
              <a:buSzPts val="1100"/>
              <a:buFont typeface="Arial"/>
              <a:buNone/>
            </a:pPr>
            <a:r>
              <a:t/>
            </a:r>
            <a:endParaRPr sz="900">
              <a:solidFill>
                <a:schemeClr val="dk1"/>
              </a:solidFill>
              <a:latin typeface="Nunito Sans Light"/>
              <a:ea typeface="Nunito Sans Light"/>
              <a:cs typeface="Nunito Sans Light"/>
              <a:sym typeface="Nunito Sans Light"/>
            </a:endParaRPr>
          </a:p>
        </p:txBody>
      </p:sp>
      <p:sp>
        <p:nvSpPr>
          <p:cNvPr id="1398" name="Google Shape;1398;g24fb561eddc_0_1365"/>
          <p:cNvSpPr/>
          <p:nvPr/>
        </p:nvSpPr>
        <p:spPr>
          <a:xfrm>
            <a:off x="785381" y="2439031"/>
            <a:ext cx="2061900" cy="1548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rgbClr val="0093D8"/>
                </a:solidFill>
                <a:latin typeface="Nunito Sans"/>
                <a:ea typeface="Nunito Sans"/>
                <a:cs typeface="Nunito Sans"/>
                <a:sym typeface="Nunito Sans"/>
              </a:rPr>
              <a:t>CANADA</a:t>
            </a:r>
            <a:endParaRPr b="1" sz="900">
              <a:solidFill>
                <a:srgbClr val="0093D8"/>
              </a:solidFill>
              <a:latin typeface="Nunito Sans"/>
              <a:ea typeface="Nunito Sans"/>
              <a:cs typeface="Nunito Sans"/>
              <a:sym typeface="Nunito Sans"/>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Alberta</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Newfoundland / Labrador</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New Brunswick</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Northwest Terr</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Ontario</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Quebec</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Saskatchewan</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Yukon</a:t>
            </a:r>
            <a:endParaRPr sz="900">
              <a:solidFill>
                <a:schemeClr val="dk1"/>
              </a:solidFill>
              <a:latin typeface="Nunito Sans Light"/>
              <a:ea typeface="Nunito Sans Light"/>
              <a:cs typeface="Nunito Sans Light"/>
              <a:sym typeface="Nunito Sans Light"/>
            </a:endParaRPr>
          </a:p>
          <a:p>
            <a:pPr indent="-234950" lvl="0" marL="241300" marR="0" rtl="0" algn="l">
              <a:spcBef>
                <a:spcPts val="0"/>
              </a:spcBef>
              <a:spcAft>
                <a:spcPts val="0"/>
              </a:spcAft>
              <a:buClr>
                <a:schemeClr val="dk1"/>
              </a:buClr>
              <a:buSzPts val="900"/>
              <a:buFont typeface="Nunito Sans Light"/>
              <a:buAutoNum type="arabicPeriod"/>
            </a:pPr>
            <a:r>
              <a:rPr lang="en-GB" sz="900">
                <a:solidFill>
                  <a:schemeClr val="dk1"/>
                </a:solidFill>
                <a:latin typeface="Nunito Sans Light"/>
                <a:ea typeface="Nunito Sans Light"/>
                <a:cs typeface="Nunito Sans Light"/>
                <a:sym typeface="Nunito Sans Light"/>
              </a:rPr>
              <a:t>Sunnybrook</a:t>
            </a:r>
            <a:endParaRPr sz="900">
              <a:solidFill>
                <a:schemeClr val="dk1"/>
              </a:solidFill>
              <a:latin typeface="Nunito Sans Light"/>
              <a:ea typeface="Nunito Sans Light"/>
              <a:cs typeface="Nunito Sans Light"/>
              <a:sym typeface="Nunito Sans Light"/>
            </a:endParaRPr>
          </a:p>
        </p:txBody>
      </p:sp>
      <p:sp>
        <p:nvSpPr>
          <p:cNvPr id="1399" name="Google Shape;1399;g24fb561eddc_0_1365"/>
          <p:cNvSpPr/>
          <p:nvPr/>
        </p:nvSpPr>
        <p:spPr>
          <a:xfrm>
            <a:off x="4968977" y="4247962"/>
            <a:ext cx="2905200" cy="2096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rgbClr val="000A4F"/>
                </a:solidFill>
                <a:latin typeface="Nunito Sans"/>
                <a:ea typeface="Nunito Sans"/>
                <a:cs typeface="Nunito Sans"/>
                <a:sym typeface="Nunito Sans"/>
              </a:rPr>
              <a:t>ENGLAND &amp; NORTHERN IRELAND</a:t>
            </a:r>
            <a:endParaRPr b="1" sz="900">
              <a:solidFill>
                <a:srgbClr val="000A4F"/>
              </a:solidFill>
              <a:latin typeface="Nunito Sans"/>
              <a:ea typeface="Nunito Sans"/>
              <a:cs typeface="Nunito Sans"/>
              <a:sym typeface="Nunito Sans"/>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Northern Ireland Electronic Care Record</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Dorset Care Record</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Connecting Care Bristol</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Care and Health Information Exchange</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Cambridgeshire and Peterborough ICS</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Joined Up Care Derbyshire</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Devon and Cornwall Care Record</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Gloucestershire ICB </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East Lancashire Hospitals NHST</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Northumbria Healthcare NHSFT​</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NHS Greater Manchester</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Sherwood Forest Hospitals NHSFT​</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N.W. Ambulance Service NHST​</a:t>
            </a:r>
            <a:endParaRPr sz="900">
              <a:solidFill>
                <a:schemeClr val="dk1"/>
              </a:solidFill>
              <a:latin typeface="Nunito Sans Light"/>
              <a:ea typeface="Nunito Sans Light"/>
              <a:cs typeface="Nunito Sans Light"/>
              <a:sym typeface="Nunito Sans Light"/>
            </a:endParaRPr>
          </a:p>
          <a:p>
            <a:pPr indent="-152400" lvl="0" marL="179999" rtl="0" algn="l">
              <a:spcBef>
                <a:spcPts val="0"/>
              </a:spcBef>
              <a:spcAft>
                <a:spcPts val="0"/>
              </a:spcAft>
              <a:buClr>
                <a:schemeClr val="dk1"/>
              </a:buClr>
              <a:buSzPts val="900"/>
              <a:buFont typeface="Nunito Sans Light"/>
              <a:buAutoNum type="arabicPeriod" startAt="36"/>
            </a:pPr>
            <a:r>
              <a:rPr lang="en-GB" sz="900">
                <a:solidFill>
                  <a:schemeClr val="dk1"/>
                </a:solidFill>
                <a:latin typeface="Nunito Sans Light"/>
                <a:ea typeface="Nunito Sans Light"/>
                <a:cs typeface="Nunito Sans Light"/>
                <a:sym typeface="Nunito Sans Light"/>
              </a:rPr>
              <a:t>Walsall Healthcare NHST​</a:t>
            </a:r>
            <a:endParaRPr b="1" sz="900">
              <a:solidFill>
                <a:schemeClr val="dk1"/>
              </a:solidFill>
              <a:latin typeface="Nunito Sans"/>
              <a:ea typeface="Nunito Sans"/>
              <a:cs typeface="Nunito Sans"/>
              <a:sym typeface="Nunito Sans"/>
            </a:endParaRPr>
          </a:p>
        </p:txBody>
      </p:sp>
      <p:sp>
        <p:nvSpPr>
          <p:cNvPr id="1400" name="Google Shape;1400;g24fb561eddc_0_1365"/>
          <p:cNvSpPr/>
          <p:nvPr/>
        </p:nvSpPr>
        <p:spPr>
          <a:xfrm>
            <a:off x="7671450" y="2655866"/>
            <a:ext cx="1665900" cy="1048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chemeClr val="dk2"/>
                </a:solidFill>
                <a:latin typeface="Nunito Sans"/>
                <a:ea typeface="Nunito Sans"/>
                <a:cs typeface="Nunito Sans"/>
                <a:sym typeface="Nunito Sans"/>
              </a:rPr>
              <a:t>FRANCE</a:t>
            </a:r>
            <a:endParaRPr b="1" sz="900">
              <a:solidFill>
                <a:schemeClr val="dk2"/>
              </a:solidFill>
              <a:latin typeface="Nunito Sans"/>
              <a:ea typeface="Nunito Sans"/>
              <a:cs typeface="Nunito Sans"/>
              <a:sym typeface="Nunito Sans"/>
            </a:endParaRPr>
          </a:p>
          <a:p>
            <a:pPr indent="-147149" lvl="0" marL="179999" marR="0" rtl="0" algn="l">
              <a:spcBef>
                <a:spcPts val="0"/>
              </a:spcBef>
              <a:spcAft>
                <a:spcPts val="0"/>
              </a:spcAft>
              <a:buClr>
                <a:schemeClr val="dk1"/>
              </a:buClr>
              <a:buSzPts val="900"/>
              <a:buFont typeface="Nunito Sans Light"/>
              <a:buAutoNum type="arabicPeriod" startAt="50"/>
            </a:pPr>
            <a:r>
              <a:rPr lang="en-GB" sz="900">
                <a:solidFill>
                  <a:schemeClr val="dk1"/>
                </a:solidFill>
                <a:latin typeface="Nunito Sans Light"/>
                <a:ea typeface="Nunito Sans Light"/>
                <a:cs typeface="Nunito Sans Light"/>
                <a:sym typeface="Nunito Sans Light"/>
              </a:rPr>
              <a:t>GCS Guyasis</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50"/>
            </a:pPr>
            <a:r>
              <a:rPr lang="en-GB" sz="900">
                <a:solidFill>
                  <a:schemeClr val="dk1"/>
                </a:solidFill>
                <a:latin typeface="Nunito Sans Light"/>
                <a:ea typeface="Nunito Sans Light"/>
                <a:cs typeface="Nunito Sans Light"/>
                <a:sym typeface="Nunito Sans Light"/>
              </a:rPr>
              <a:t>GCS Sesan, Paris​</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50"/>
            </a:pPr>
            <a:r>
              <a:rPr lang="en-GB" sz="900">
                <a:solidFill>
                  <a:schemeClr val="dk1"/>
                </a:solidFill>
                <a:latin typeface="Nunito Sans Light"/>
                <a:ea typeface="Nunito Sans Light"/>
                <a:cs typeface="Nunito Sans Light"/>
                <a:sym typeface="Nunito Sans Light"/>
              </a:rPr>
              <a:t>eTICSS, Burgundy​</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50"/>
            </a:pPr>
            <a:r>
              <a:rPr lang="en-GB" sz="900">
                <a:solidFill>
                  <a:schemeClr val="dk1"/>
                </a:solidFill>
                <a:latin typeface="Nunito Sans Light"/>
                <a:ea typeface="Nunito Sans Light"/>
                <a:cs typeface="Nunito Sans Light"/>
                <a:sym typeface="Nunito Sans Light"/>
              </a:rPr>
              <a:t>Nouvelle Aquitane</a:t>
            </a:r>
            <a:endParaRPr sz="900">
              <a:solidFill>
                <a:schemeClr val="dk1"/>
              </a:solidFill>
              <a:latin typeface="Nunito Sans Light"/>
              <a:ea typeface="Nunito Sans Light"/>
              <a:cs typeface="Nunito Sans Light"/>
              <a:sym typeface="Nunito Sans Light"/>
            </a:endParaRPr>
          </a:p>
          <a:p>
            <a:pPr indent="0" lvl="0" marL="0" marR="0" rtl="0" algn="l">
              <a:spcBef>
                <a:spcPts val="0"/>
              </a:spcBef>
              <a:spcAft>
                <a:spcPts val="0"/>
              </a:spcAft>
              <a:buNone/>
            </a:pPr>
            <a:r>
              <a:t/>
            </a:r>
            <a:endParaRPr b="1" sz="900">
              <a:solidFill>
                <a:srgbClr val="274E13"/>
              </a:solidFill>
              <a:latin typeface="Nunito Sans"/>
              <a:ea typeface="Nunito Sans"/>
              <a:cs typeface="Nunito Sans"/>
              <a:sym typeface="Nunito Sans"/>
            </a:endParaRPr>
          </a:p>
          <a:p>
            <a:pPr indent="0" lvl="0" marL="0" marR="0" rtl="0" algn="l">
              <a:spcBef>
                <a:spcPts val="0"/>
              </a:spcBef>
              <a:spcAft>
                <a:spcPts val="0"/>
              </a:spcAft>
              <a:buNone/>
            </a:pPr>
            <a:r>
              <a:rPr b="1" lang="en-GB" sz="900">
                <a:solidFill>
                  <a:srgbClr val="9367EC"/>
                </a:solidFill>
                <a:latin typeface="Nunito Sans"/>
                <a:ea typeface="Nunito Sans"/>
                <a:cs typeface="Nunito Sans"/>
                <a:sym typeface="Nunito Sans"/>
              </a:rPr>
              <a:t>SPAIN​</a:t>
            </a:r>
            <a:endParaRPr b="1" sz="900">
              <a:solidFill>
                <a:srgbClr val="9367EC"/>
              </a:solidFill>
              <a:latin typeface="Nunito Sans"/>
              <a:ea typeface="Nunito Sans"/>
              <a:cs typeface="Nunito Sans"/>
              <a:sym typeface="Nunito Sans"/>
            </a:endParaRPr>
          </a:p>
          <a:p>
            <a:pPr indent="-147149" lvl="0" marL="179999" marR="0" rtl="0" algn="l">
              <a:spcBef>
                <a:spcPts val="0"/>
              </a:spcBef>
              <a:spcAft>
                <a:spcPts val="0"/>
              </a:spcAft>
              <a:buClr>
                <a:schemeClr val="dk1"/>
              </a:buClr>
              <a:buSzPts val="900"/>
              <a:buFont typeface="Nunito Sans Light"/>
              <a:buAutoNum type="arabicPeriod" startAt="50"/>
            </a:pPr>
            <a:r>
              <a:rPr lang="en-GB" sz="900">
                <a:solidFill>
                  <a:schemeClr val="dk1"/>
                </a:solidFill>
                <a:latin typeface="Nunito Sans Light"/>
                <a:ea typeface="Nunito Sans Light"/>
                <a:cs typeface="Nunito Sans Light"/>
                <a:sym typeface="Nunito Sans Light"/>
              </a:rPr>
              <a:t>IB Salut​</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50"/>
            </a:pPr>
            <a:r>
              <a:rPr lang="en-GB" sz="900">
                <a:solidFill>
                  <a:schemeClr val="dk1"/>
                </a:solidFill>
                <a:latin typeface="Nunito Sans Light"/>
                <a:ea typeface="Nunito Sans Light"/>
                <a:cs typeface="Nunito Sans Light"/>
                <a:sym typeface="Nunito Sans Light"/>
              </a:rPr>
              <a:t>SACyL​</a:t>
            </a:r>
            <a:endParaRPr sz="900">
              <a:solidFill>
                <a:schemeClr val="dk1"/>
              </a:solidFill>
              <a:latin typeface="Nunito Sans Light"/>
              <a:ea typeface="Nunito Sans Light"/>
              <a:cs typeface="Nunito Sans Light"/>
              <a:sym typeface="Nunito Sans Light"/>
            </a:endParaRPr>
          </a:p>
          <a:p>
            <a:pPr indent="0" lvl="0" marL="0" marR="0" rtl="0" algn="l">
              <a:spcBef>
                <a:spcPts val="0"/>
              </a:spcBef>
              <a:spcAft>
                <a:spcPts val="0"/>
              </a:spcAft>
              <a:buNone/>
            </a:pPr>
            <a:r>
              <a:t/>
            </a:r>
            <a:endParaRPr sz="900">
              <a:solidFill>
                <a:schemeClr val="dk1"/>
              </a:solidFill>
              <a:latin typeface="Nunito Sans Light"/>
              <a:ea typeface="Nunito Sans Light"/>
              <a:cs typeface="Nunito Sans Light"/>
              <a:sym typeface="Nunito Sans Light"/>
            </a:endParaRPr>
          </a:p>
        </p:txBody>
      </p:sp>
      <p:sp>
        <p:nvSpPr>
          <p:cNvPr id="1401" name="Google Shape;1401;g24fb561eddc_0_1365"/>
          <p:cNvSpPr/>
          <p:nvPr/>
        </p:nvSpPr>
        <p:spPr>
          <a:xfrm>
            <a:off x="9521873" y="5345463"/>
            <a:ext cx="2061900" cy="934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rgbClr val="658EE5"/>
                </a:solidFill>
                <a:latin typeface="Nunito Sans"/>
                <a:ea typeface="Nunito Sans"/>
                <a:cs typeface="Nunito Sans"/>
                <a:sym typeface="Nunito Sans"/>
              </a:rPr>
              <a:t>NEW </a:t>
            </a:r>
            <a:r>
              <a:rPr b="1" lang="en-GB" sz="900">
                <a:solidFill>
                  <a:srgbClr val="658EE5"/>
                </a:solidFill>
                <a:latin typeface="Nunito Sans"/>
                <a:ea typeface="Nunito Sans"/>
                <a:cs typeface="Nunito Sans"/>
                <a:sym typeface="Nunito Sans"/>
                <a:extLst>
                  <a:ext uri="http://customooxmlschemas.google.com/">
                    <go:slidesCustomData xmlns:go="http://customooxmlschemas.google.com/" textRoundtripDataId="0"/>
                  </a:ext>
                </a:extLst>
              </a:rPr>
              <a:t>ZEALAND</a:t>
            </a:r>
            <a:endParaRPr b="1" sz="900">
              <a:solidFill>
                <a:srgbClr val="658EE5"/>
              </a:solidFill>
              <a:latin typeface="Nunito Sans"/>
              <a:ea typeface="Nunito Sans"/>
              <a:cs typeface="Nunito Sans"/>
              <a:sym typeface="Nunito Sans"/>
            </a:endParaRPr>
          </a:p>
          <a:p>
            <a:pPr indent="-147149" lvl="0" marL="179999" marR="0" rtl="0" algn="l">
              <a:spcBef>
                <a:spcPts val="0"/>
              </a:spcBef>
              <a:spcAft>
                <a:spcPts val="0"/>
              </a:spcAft>
              <a:buClr>
                <a:schemeClr val="dk1"/>
              </a:buClr>
              <a:buSzPts val="900"/>
              <a:buFont typeface="Nunito Sans Light"/>
              <a:buAutoNum type="arabicPeriod" startAt="67"/>
            </a:pPr>
            <a:r>
              <a:rPr lang="en-GB" sz="900">
                <a:solidFill>
                  <a:schemeClr val="dk1"/>
                </a:solidFill>
                <a:latin typeface="Nunito Sans Light"/>
                <a:ea typeface="Nunito Sans Light"/>
                <a:cs typeface="Nunito Sans Light"/>
                <a:sym typeface="Nunito Sans Light"/>
              </a:rPr>
              <a:t>Northern​</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7"/>
            </a:pPr>
            <a:r>
              <a:rPr lang="en-GB" sz="900">
                <a:solidFill>
                  <a:schemeClr val="dk1"/>
                </a:solidFill>
                <a:latin typeface="Nunito Sans Light"/>
                <a:ea typeface="Nunito Sans Light"/>
                <a:cs typeface="Nunito Sans Light"/>
                <a:sym typeface="Nunito Sans Light"/>
              </a:rPr>
              <a:t>Midlands​</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7"/>
            </a:pPr>
            <a:r>
              <a:rPr lang="en-GB" sz="900">
                <a:solidFill>
                  <a:schemeClr val="dk1"/>
                </a:solidFill>
                <a:latin typeface="Nunito Sans Light"/>
                <a:ea typeface="Nunito Sans Light"/>
                <a:cs typeface="Nunito Sans Light"/>
                <a:sym typeface="Nunito Sans Light"/>
              </a:rPr>
              <a:t>Central​</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7"/>
            </a:pPr>
            <a:r>
              <a:rPr lang="en-GB" sz="900">
                <a:solidFill>
                  <a:schemeClr val="dk1"/>
                </a:solidFill>
                <a:latin typeface="Nunito Sans Light"/>
                <a:ea typeface="Nunito Sans Light"/>
                <a:cs typeface="Nunito Sans Light"/>
                <a:sym typeface="Nunito Sans Light"/>
              </a:rPr>
              <a:t>South Island​</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7"/>
            </a:pPr>
            <a:r>
              <a:rPr lang="en-GB" sz="900">
                <a:solidFill>
                  <a:schemeClr val="dk1"/>
                </a:solidFill>
                <a:latin typeface="Nunito Sans Light"/>
                <a:ea typeface="Nunito Sans Light"/>
                <a:cs typeface="Nunito Sans Light"/>
                <a:sym typeface="Nunito Sans Light"/>
              </a:rPr>
              <a:t>Southern Cross Healthcare​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7"/>
            </a:pPr>
            <a:r>
              <a:rPr lang="en-GB" sz="900">
                <a:solidFill>
                  <a:schemeClr val="dk1"/>
                </a:solidFill>
                <a:latin typeface="Nunito Sans Light"/>
                <a:ea typeface="Nunito Sans Light"/>
                <a:cs typeface="Nunito Sans Light"/>
                <a:sym typeface="Nunito Sans Light"/>
              </a:rPr>
              <a:t>Kaweka Health </a:t>
            </a:r>
            <a:endParaRPr sz="900">
              <a:solidFill>
                <a:schemeClr val="dk1"/>
              </a:solidFill>
              <a:latin typeface="Nunito Sans Light"/>
              <a:ea typeface="Nunito Sans Light"/>
              <a:cs typeface="Nunito Sans Light"/>
              <a:sym typeface="Nunito Sans Light"/>
            </a:endParaRPr>
          </a:p>
        </p:txBody>
      </p:sp>
      <p:sp>
        <p:nvSpPr>
          <p:cNvPr id="1402" name="Google Shape;1402;g24fb561eddc_0_1365"/>
          <p:cNvSpPr/>
          <p:nvPr/>
        </p:nvSpPr>
        <p:spPr>
          <a:xfrm>
            <a:off x="7671462" y="3980191"/>
            <a:ext cx="1802700" cy="1840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rgbClr val="FF5F00"/>
                </a:solidFill>
                <a:latin typeface="Nunito Sans"/>
                <a:ea typeface="Nunito Sans"/>
                <a:cs typeface="Nunito Sans"/>
                <a:sym typeface="Nunito Sans"/>
              </a:rPr>
              <a:t>MIDDLE EAST</a:t>
            </a:r>
            <a:endParaRPr b="1" sz="900">
              <a:solidFill>
                <a:srgbClr val="FF5F00"/>
              </a:solidFill>
              <a:latin typeface="Nunito Sans"/>
              <a:ea typeface="Nunito Sans"/>
              <a:cs typeface="Nunito Sans"/>
              <a:sym typeface="Nunito Sans"/>
            </a:endParaRPr>
          </a:p>
          <a:p>
            <a:pPr indent="-57150" lvl="0" marL="89999" marR="0" rtl="0" algn="l">
              <a:spcBef>
                <a:spcPts val="0"/>
              </a:spcBef>
              <a:spcAft>
                <a:spcPts val="0"/>
              </a:spcAft>
              <a:buClr>
                <a:schemeClr val="dk1"/>
              </a:buClr>
              <a:buSzPts val="900"/>
              <a:buFont typeface="Nunito Sans Light"/>
              <a:buAutoNum type="arabicPeriod" startAt="55"/>
            </a:pPr>
            <a:r>
              <a:rPr lang="en-GB" sz="900">
                <a:solidFill>
                  <a:schemeClr val="dk1"/>
                </a:solidFill>
                <a:latin typeface="Nunito Sans Light"/>
                <a:ea typeface="Nunito Sans Light"/>
                <a:cs typeface="Nunito Sans Light"/>
                <a:sym typeface="Nunito Sans Light"/>
              </a:rPr>
              <a:t>Malaffi, Abu Dhabi</a:t>
            </a:r>
            <a:endParaRPr sz="900">
              <a:solidFill>
                <a:schemeClr val="dk1"/>
              </a:solidFill>
              <a:latin typeface="Nunito Sans Light"/>
              <a:ea typeface="Nunito Sans Light"/>
              <a:cs typeface="Nunito Sans Light"/>
              <a:sym typeface="Nunito Sans Light"/>
            </a:endParaRPr>
          </a:p>
          <a:p>
            <a:pPr indent="-57150" lvl="0" marL="89999" rtl="0" algn="l">
              <a:spcBef>
                <a:spcPts val="0"/>
              </a:spcBef>
              <a:spcAft>
                <a:spcPts val="0"/>
              </a:spcAft>
              <a:buClr>
                <a:schemeClr val="dk1"/>
              </a:buClr>
              <a:buSzPts val="900"/>
              <a:buFont typeface="Nunito Sans Light"/>
              <a:buAutoNum type="arabicPeriod" startAt="55"/>
            </a:pPr>
            <a:r>
              <a:rPr lang="en-GB" sz="900">
                <a:solidFill>
                  <a:schemeClr val="dk1"/>
                </a:solidFill>
                <a:latin typeface="Nunito Sans Light"/>
                <a:ea typeface="Nunito Sans Light"/>
                <a:cs typeface="Nunito Sans Light"/>
                <a:sym typeface="Nunito Sans Light"/>
              </a:rPr>
              <a:t>Saudi Arabia</a:t>
            </a:r>
            <a:endParaRPr sz="900">
              <a:solidFill>
                <a:schemeClr val="dk1"/>
              </a:solidFill>
              <a:latin typeface="Nunito Sans Light"/>
              <a:ea typeface="Nunito Sans Light"/>
              <a:cs typeface="Nunito Sans Light"/>
              <a:sym typeface="Nunito Sans Light"/>
            </a:endParaRPr>
          </a:p>
          <a:p>
            <a:pPr indent="0" lvl="0" marL="0" marR="0" rtl="0" algn="l">
              <a:spcBef>
                <a:spcPts val="0"/>
              </a:spcBef>
              <a:spcAft>
                <a:spcPts val="0"/>
              </a:spcAft>
              <a:buNone/>
            </a:pPr>
            <a:r>
              <a:t/>
            </a:r>
            <a:endParaRPr sz="900">
              <a:solidFill>
                <a:srgbClr val="9E9E9E"/>
              </a:solidFill>
              <a:latin typeface="Nunito Sans Light"/>
              <a:ea typeface="Nunito Sans Light"/>
              <a:cs typeface="Nunito Sans Light"/>
              <a:sym typeface="Nunito Sans Light"/>
            </a:endParaRPr>
          </a:p>
          <a:p>
            <a:pPr indent="0" lvl="0" marL="0" marR="0" rtl="0" algn="l">
              <a:spcBef>
                <a:spcPts val="0"/>
              </a:spcBef>
              <a:spcAft>
                <a:spcPts val="0"/>
              </a:spcAft>
              <a:buNone/>
            </a:pPr>
            <a:r>
              <a:rPr b="1" lang="en-GB" sz="900">
                <a:solidFill>
                  <a:srgbClr val="67BEE8"/>
                </a:solidFill>
                <a:latin typeface="Nunito Sans"/>
                <a:ea typeface="Nunito Sans"/>
                <a:cs typeface="Nunito Sans"/>
                <a:sym typeface="Nunito Sans"/>
              </a:rPr>
              <a:t>SOUTH EAST ASIA</a:t>
            </a:r>
            <a:endParaRPr b="1" sz="900">
              <a:solidFill>
                <a:srgbClr val="67BEE8"/>
              </a:solidFill>
              <a:latin typeface="Nunito Sans"/>
              <a:ea typeface="Nunito Sans"/>
              <a:cs typeface="Nunito Sans"/>
              <a:sym typeface="Nunito Sans"/>
            </a:endParaRPr>
          </a:p>
          <a:p>
            <a:pPr indent="-147149" lvl="0" marL="179999" rtl="0" algn="l">
              <a:spcBef>
                <a:spcPts val="0"/>
              </a:spcBef>
              <a:spcAft>
                <a:spcPts val="0"/>
              </a:spcAft>
              <a:buClr>
                <a:schemeClr val="dk1"/>
              </a:buClr>
              <a:buSzPts val="900"/>
              <a:buFont typeface="Nunito Sans Light"/>
              <a:buAutoNum type="arabicPeriod" startAt="57"/>
            </a:pPr>
            <a:r>
              <a:rPr lang="en-GB" sz="900">
                <a:solidFill>
                  <a:schemeClr val="dk1"/>
                </a:solidFill>
                <a:latin typeface="Nunito Sans Light"/>
                <a:ea typeface="Nunito Sans Light"/>
                <a:cs typeface="Nunito Sans Light"/>
                <a:sym typeface="Nunito Sans Light"/>
              </a:rPr>
              <a:t>VINMEC</a:t>
            </a:r>
            <a:endParaRPr sz="900">
              <a:solidFill>
                <a:schemeClr val="dk1"/>
              </a:solidFill>
              <a:latin typeface="Nunito Sans Light"/>
              <a:ea typeface="Nunito Sans Light"/>
              <a:cs typeface="Nunito Sans Light"/>
              <a:sym typeface="Nunito Sans Light"/>
            </a:endParaRPr>
          </a:p>
          <a:p>
            <a:pPr indent="-147149" lvl="0" marL="179999" rtl="0" algn="l">
              <a:spcBef>
                <a:spcPts val="0"/>
              </a:spcBef>
              <a:spcAft>
                <a:spcPts val="0"/>
              </a:spcAft>
              <a:buClr>
                <a:schemeClr val="dk1"/>
              </a:buClr>
              <a:buSzPts val="900"/>
              <a:buFont typeface="Nunito Sans Light"/>
              <a:buAutoNum type="arabicPeriod" startAt="57"/>
            </a:pPr>
            <a:r>
              <a:rPr lang="en-GB" sz="900">
                <a:solidFill>
                  <a:schemeClr val="dk1"/>
                </a:solidFill>
                <a:latin typeface="Nunito Sans Light"/>
                <a:ea typeface="Nunito Sans Light"/>
                <a:cs typeface="Nunito Sans Light"/>
                <a:sym typeface="Nunito Sans Light"/>
              </a:rPr>
              <a:t>Mahachai</a:t>
            </a:r>
            <a:endParaRPr sz="900">
              <a:solidFill>
                <a:schemeClr val="dk1"/>
              </a:solidFill>
              <a:latin typeface="Nunito Sans Light"/>
              <a:ea typeface="Nunito Sans Light"/>
              <a:cs typeface="Nunito Sans Light"/>
              <a:sym typeface="Nunito Sans Light"/>
            </a:endParaRPr>
          </a:p>
          <a:p>
            <a:pPr indent="-147149" lvl="0" marL="179999" rtl="0" algn="l">
              <a:spcBef>
                <a:spcPts val="0"/>
              </a:spcBef>
              <a:spcAft>
                <a:spcPts val="0"/>
              </a:spcAft>
              <a:buClr>
                <a:schemeClr val="dk1"/>
              </a:buClr>
              <a:buSzPts val="900"/>
              <a:buFont typeface="Nunito Sans Light"/>
              <a:buAutoNum type="arabicPeriod" startAt="57"/>
            </a:pPr>
            <a:r>
              <a:rPr lang="en-GB" sz="900">
                <a:solidFill>
                  <a:schemeClr val="dk1"/>
                </a:solidFill>
                <a:latin typeface="Nunito Sans Light"/>
                <a:ea typeface="Nunito Sans Light"/>
                <a:cs typeface="Nunito Sans Light"/>
                <a:sym typeface="Nunito Sans Light"/>
              </a:rPr>
              <a:t>American Hospital</a:t>
            </a:r>
            <a:endParaRPr sz="900">
              <a:solidFill>
                <a:schemeClr val="dk1"/>
              </a:solidFill>
              <a:latin typeface="Nunito Sans Light"/>
              <a:ea typeface="Nunito Sans Light"/>
              <a:cs typeface="Nunito Sans Light"/>
              <a:sym typeface="Nunito Sans Light"/>
            </a:endParaRPr>
          </a:p>
          <a:p>
            <a:pPr indent="-147149" lvl="0" marL="179999" rtl="0" algn="l">
              <a:spcBef>
                <a:spcPts val="0"/>
              </a:spcBef>
              <a:spcAft>
                <a:spcPts val="0"/>
              </a:spcAft>
              <a:buClr>
                <a:schemeClr val="dk1"/>
              </a:buClr>
              <a:buSzPts val="900"/>
              <a:buFont typeface="Nunito Sans Light"/>
              <a:buAutoNum type="arabicPeriod" startAt="57"/>
            </a:pPr>
            <a:r>
              <a:rPr lang="en-GB" sz="900">
                <a:solidFill>
                  <a:schemeClr val="dk1"/>
                </a:solidFill>
                <a:latin typeface="Nunito Sans Light"/>
                <a:ea typeface="Nunito Sans Light"/>
                <a:cs typeface="Nunito Sans Light"/>
                <a:sym typeface="Nunito Sans Light"/>
              </a:rPr>
              <a:t>The Medical City</a:t>
            </a:r>
            <a:endParaRPr sz="900">
              <a:solidFill>
                <a:schemeClr val="dk1"/>
              </a:solidFill>
              <a:latin typeface="Nunito Sans Light"/>
              <a:ea typeface="Nunito Sans Light"/>
              <a:cs typeface="Nunito Sans Light"/>
              <a:sym typeface="Nunito Sans Light"/>
            </a:endParaRPr>
          </a:p>
          <a:p>
            <a:pPr indent="-147149" lvl="0" marL="179999" rtl="0" algn="l">
              <a:spcBef>
                <a:spcPts val="0"/>
              </a:spcBef>
              <a:spcAft>
                <a:spcPts val="0"/>
              </a:spcAft>
              <a:buClr>
                <a:schemeClr val="dk1"/>
              </a:buClr>
              <a:buSzPts val="900"/>
              <a:buFont typeface="Nunito Sans Light"/>
              <a:buAutoNum type="arabicPeriod" startAt="57"/>
            </a:pPr>
            <a:r>
              <a:rPr lang="en-GB" sz="900">
                <a:solidFill>
                  <a:schemeClr val="dk1"/>
                </a:solidFill>
                <a:latin typeface="Nunito Sans Light"/>
                <a:ea typeface="Nunito Sans Light"/>
                <a:cs typeface="Nunito Sans Light"/>
                <a:sym typeface="Nunito Sans Light"/>
              </a:rPr>
              <a:t>Asian Hospital</a:t>
            </a:r>
            <a:endParaRPr sz="900">
              <a:solidFill>
                <a:schemeClr val="dk1"/>
              </a:solidFill>
              <a:latin typeface="Nunito Sans Light"/>
              <a:ea typeface="Nunito Sans Light"/>
              <a:cs typeface="Nunito Sans Light"/>
              <a:sym typeface="Nunito Sans Light"/>
            </a:endParaRPr>
          </a:p>
          <a:p>
            <a:pPr indent="0" lvl="0" marL="0" marR="0" rtl="0" algn="l">
              <a:spcBef>
                <a:spcPts val="0"/>
              </a:spcBef>
              <a:spcAft>
                <a:spcPts val="0"/>
              </a:spcAft>
              <a:buNone/>
            </a:pPr>
            <a:r>
              <a:t/>
            </a:r>
            <a:endParaRPr sz="900">
              <a:latin typeface="Nunito Sans Light"/>
              <a:ea typeface="Nunito Sans Light"/>
              <a:cs typeface="Nunito Sans Light"/>
              <a:sym typeface="Nunito Sans Light"/>
            </a:endParaRPr>
          </a:p>
          <a:p>
            <a:pPr indent="0" lvl="0" marL="0" marR="0" rtl="0" algn="l">
              <a:spcBef>
                <a:spcPts val="0"/>
              </a:spcBef>
              <a:spcAft>
                <a:spcPts val="0"/>
              </a:spcAft>
              <a:buNone/>
            </a:pPr>
            <a:r>
              <a:rPr b="1" lang="en-GB" sz="900">
                <a:solidFill>
                  <a:srgbClr val="66E0C2"/>
                </a:solidFill>
                <a:latin typeface="Nunito Sans"/>
                <a:ea typeface="Nunito Sans"/>
                <a:cs typeface="Nunito Sans"/>
                <a:sym typeface="Nunito Sans"/>
                <a:extLst>
                  <a:ext uri="http://customooxmlschemas.google.com/">
                    <go:slidesCustomData xmlns:go="http://customooxmlschemas.google.com/" textRoundtripDataId="1"/>
                  </a:ext>
                </a:extLst>
              </a:rPr>
              <a:t>AUSTRALIA</a:t>
            </a:r>
            <a:endParaRPr b="1" sz="900">
              <a:solidFill>
                <a:srgbClr val="66E0C2"/>
              </a:solidFill>
              <a:latin typeface="Nunito Sans"/>
              <a:ea typeface="Nunito Sans"/>
              <a:cs typeface="Nunito Sans"/>
              <a:sym typeface="Nunito Sans"/>
            </a:endParaRPr>
          </a:p>
          <a:p>
            <a:pPr indent="-147149" lvl="0" marL="179999" marR="0" rtl="0" algn="l">
              <a:spcBef>
                <a:spcPts val="0"/>
              </a:spcBef>
              <a:spcAft>
                <a:spcPts val="0"/>
              </a:spcAft>
              <a:buClr>
                <a:schemeClr val="dk1"/>
              </a:buClr>
              <a:buSzPts val="900"/>
              <a:buFont typeface="Nunito Sans Light"/>
              <a:buAutoNum type="arabicPeriod" startAt="62"/>
            </a:pPr>
            <a:r>
              <a:rPr lang="en-GB" sz="900">
                <a:solidFill>
                  <a:schemeClr val="dk1"/>
                </a:solidFill>
                <a:latin typeface="Nunito Sans Light"/>
                <a:ea typeface="Nunito Sans Light"/>
                <a:cs typeface="Nunito Sans Light"/>
                <a:sym typeface="Nunito Sans Light"/>
              </a:rPr>
              <a:t>Justice Health</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2"/>
            </a:pPr>
            <a:r>
              <a:rPr lang="en-GB" sz="900">
                <a:solidFill>
                  <a:schemeClr val="dk1"/>
                </a:solidFill>
                <a:latin typeface="Nunito Sans Light"/>
                <a:ea typeface="Nunito Sans Light"/>
                <a:cs typeface="Nunito Sans Light"/>
                <a:sym typeface="Nunito Sans Light"/>
              </a:rPr>
              <a:t>ACT Health</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62"/>
            </a:pPr>
            <a:r>
              <a:rPr lang="en-GB" sz="900">
                <a:solidFill>
                  <a:schemeClr val="dk1"/>
                </a:solidFill>
                <a:latin typeface="Nunito Sans Light"/>
                <a:ea typeface="Nunito Sans Light"/>
                <a:cs typeface="Nunito Sans Light"/>
                <a:sym typeface="Nunito Sans Light"/>
              </a:rPr>
              <a:t>Hunter New England</a:t>
            </a:r>
            <a:endParaRPr sz="900">
              <a:solidFill>
                <a:schemeClr val="dk1"/>
              </a:solidFill>
              <a:latin typeface="Nunito Sans Light"/>
              <a:ea typeface="Nunito Sans Light"/>
              <a:cs typeface="Nunito Sans Light"/>
              <a:sym typeface="Nunito Sans Light"/>
            </a:endParaRPr>
          </a:p>
          <a:p>
            <a:pPr indent="-147149" lvl="0" marL="179999" rtl="0" algn="l">
              <a:spcBef>
                <a:spcPts val="0"/>
              </a:spcBef>
              <a:spcAft>
                <a:spcPts val="0"/>
              </a:spcAft>
              <a:buClr>
                <a:schemeClr val="dk1"/>
              </a:buClr>
              <a:buSzPts val="900"/>
              <a:buFont typeface="Nunito Sans Light"/>
              <a:buAutoNum type="arabicPeriod" startAt="62"/>
            </a:pPr>
            <a:r>
              <a:rPr lang="en-GB" sz="900">
                <a:solidFill>
                  <a:schemeClr val="dk1"/>
                </a:solidFill>
                <a:latin typeface="Nunito Sans Light"/>
                <a:ea typeface="Nunito Sans Light"/>
                <a:cs typeface="Nunito Sans Light"/>
                <a:sym typeface="Nunito Sans Light"/>
              </a:rPr>
              <a:t>NSW - HealtheNet</a:t>
            </a:r>
            <a:endParaRPr sz="900">
              <a:solidFill>
                <a:schemeClr val="dk1"/>
              </a:solidFill>
              <a:latin typeface="Nunito Sans Light"/>
              <a:ea typeface="Nunito Sans Light"/>
              <a:cs typeface="Nunito Sans Light"/>
              <a:sym typeface="Nunito Sans Light"/>
            </a:endParaRPr>
          </a:p>
          <a:p>
            <a:pPr indent="-147149" lvl="0" marL="179999" rtl="0" algn="l">
              <a:spcBef>
                <a:spcPts val="0"/>
              </a:spcBef>
              <a:spcAft>
                <a:spcPts val="0"/>
              </a:spcAft>
              <a:buClr>
                <a:schemeClr val="dk1"/>
              </a:buClr>
              <a:buSzPts val="900"/>
              <a:buFont typeface="Nunito Sans Light"/>
              <a:buAutoNum type="arabicPeriod" startAt="62"/>
            </a:pPr>
            <a:r>
              <a:rPr lang="en-GB" sz="900">
                <a:solidFill>
                  <a:schemeClr val="dk1"/>
                </a:solidFill>
                <a:latin typeface="Nunito Sans Light"/>
                <a:ea typeface="Nunito Sans Light"/>
                <a:cs typeface="Nunito Sans Light"/>
                <a:sym typeface="Nunito Sans Light"/>
              </a:rPr>
              <a:t>Cancer Institute NSW</a:t>
            </a:r>
            <a:endParaRPr sz="900">
              <a:solidFill>
                <a:schemeClr val="dk1"/>
              </a:solidFill>
              <a:latin typeface="Nunito Sans Light"/>
              <a:ea typeface="Nunito Sans Light"/>
              <a:cs typeface="Nunito Sans Light"/>
              <a:sym typeface="Nunito Sans Light"/>
            </a:endParaRPr>
          </a:p>
        </p:txBody>
      </p:sp>
      <p:sp>
        <p:nvSpPr>
          <p:cNvPr id="1403" name="Google Shape;1403;g24fb561eddc_0_1365"/>
          <p:cNvSpPr/>
          <p:nvPr/>
        </p:nvSpPr>
        <p:spPr>
          <a:xfrm>
            <a:off x="2980829" y="6032444"/>
            <a:ext cx="2061900" cy="567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900">
                <a:solidFill>
                  <a:srgbClr val="00CC99"/>
                </a:solidFill>
                <a:latin typeface="Nunito Sans"/>
                <a:ea typeface="Nunito Sans"/>
                <a:cs typeface="Nunito Sans"/>
                <a:sym typeface="Nunito Sans"/>
              </a:rPr>
              <a:t>IRELAND</a:t>
            </a:r>
            <a:endParaRPr b="1" sz="900">
              <a:solidFill>
                <a:srgbClr val="00CC99"/>
              </a:solidFill>
              <a:latin typeface="Nunito Sans"/>
              <a:ea typeface="Nunito Sans"/>
              <a:cs typeface="Nunito Sans"/>
              <a:sym typeface="Nunito Sans"/>
            </a:endParaRPr>
          </a:p>
          <a:p>
            <a:pPr indent="-147149" lvl="0" marL="269999" marR="0" rtl="0" algn="l">
              <a:spcBef>
                <a:spcPts val="0"/>
              </a:spcBef>
              <a:spcAft>
                <a:spcPts val="0"/>
              </a:spcAft>
              <a:buClr>
                <a:schemeClr val="dk1"/>
              </a:buClr>
              <a:buSzPts val="900"/>
              <a:buFont typeface="Nunito Sans Light"/>
              <a:buAutoNum type="arabicPeriod" startAt="35"/>
            </a:pPr>
            <a:r>
              <a:rPr lang="en-GB" sz="900">
                <a:solidFill>
                  <a:schemeClr val="dk1"/>
                </a:solidFill>
                <a:latin typeface="Nunito Sans Light"/>
                <a:ea typeface="Nunito Sans Light"/>
                <a:cs typeface="Nunito Sans Light"/>
                <a:sym typeface="Nunito Sans Light"/>
              </a:rPr>
              <a:t>Children’s Uni. Hosp.</a:t>
            </a:r>
            <a:endParaRPr sz="900">
              <a:solidFill>
                <a:schemeClr val="dk1"/>
              </a:solidFill>
              <a:latin typeface="Nunito Sans Light"/>
              <a:ea typeface="Nunito Sans Light"/>
              <a:cs typeface="Nunito Sans Light"/>
              <a:sym typeface="Nunito Sans Light"/>
            </a:endParaRPr>
          </a:p>
        </p:txBody>
      </p:sp>
      <p:sp>
        <p:nvSpPr>
          <p:cNvPr id="1404" name="Google Shape;1404;g24fb561eddc_0_1365"/>
          <p:cNvSpPr/>
          <p:nvPr/>
        </p:nvSpPr>
        <p:spPr>
          <a:xfrm>
            <a:off x="847507" y="3970241"/>
            <a:ext cx="2228400" cy="2638200"/>
          </a:xfrm>
          <a:prstGeom prst="rect">
            <a:avLst/>
          </a:prstGeom>
          <a:noFill/>
          <a:ln>
            <a:noFill/>
          </a:ln>
        </p:spPr>
        <p:txBody>
          <a:bodyPr anchorCtr="0" anchor="t" bIns="45700" lIns="90000" spcFirstLastPara="1" rIns="91425" wrap="square" tIns="45700">
            <a:noAutofit/>
          </a:bodyPr>
          <a:lstStyle/>
          <a:p>
            <a:pPr indent="0" lvl="0" marL="0" rtl="0" algn="l">
              <a:spcBef>
                <a:spcPts val="0"/>
              </a:spcBef>
              <a:spcAft>
                <a:spcPts val="0"/>
              </a:spcAft>
              <a:buNone/>
            </a:pPr>
            <a:r>
              <a:rPr b="1" lang="en-GB" sz="900">
                <a:solidFill>
                  <a:srgbClr val="928EA7"/>
                </a:solidFill>
                <a:latin typeface="Nunito Sans"/>
                <a:ea typeface="Nunito Sans"/>
                <a:cs typeface="Nunito Sans"/>
                <a:sym typeface="Nunito Sans"/>
              </a:rPr>
              <a:t>USA</a:t>
            </a:r>
            <a:endParaRPr b="1" sz="900">
              <a:solidFill>
                <a:srgbClr val="928EA7"/>
              </a:solidFill>
              <a:latin typeface="Nunito Sans"/>
              <a:ea typeface="Nunito Sans"/>
              <a:cs typeface="Nunito Sans"/>
              <a:sym typeface="Nunito Sans"/>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Horizon Blue Cross Blue Shield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Idaho Health Data Exchange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CyncHealth Iowa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Keystone Health Information Exchange (KeyHIE)</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Koble-MN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HealthInfoNet (Maine)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Mass HiWay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SYNCRONYS New Mexico</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North Dakota Health Information Network (NDHIN)</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Oklahoma Health Care Authority (OHCA)</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Innovation Care Partners (ICP) </a:t>
            </a:r>
            <a:endParaRPr sz="900">
              <a:solidFill>
                <a:schemeClr val="dk1"/>
              </a:solidFill>
              <a:latin typeface="Nunito Sans Light"/>
              <a:ea typeface="Nunito Sans Light"/>
              <a:cs typeface="Nunito Sans Light"/>
              <a:sym typeface="Nunito Sans Light"/>
            </a:endParaRPr>
          </a:p>
          <a:p>
            <a:pPr indent="-147149" lvl="0" marL="179999" marR="0" rtl="0" algn="l">
              <a:spcBef>
                <a:spcPts val="0"/>
              </a:spcBef>
              <a:spcAft>
                <a:spcPts val="0"/>
              </a:spcAft>
              <a:buClr>
                <a:schemeClr val="dk1"/>
              </a:buClr>
              <a:buSzPts val="900"/>
              <a:buFont typeface="Nunito Sans Light"/>
              <a:buAutoNum type="arabicPeriod" startAt="10"/>
            </a:pPr>
            <a:r>
              <a:rPr lang="en-GB" sz="900">
                <a:solidFill>
                  <a:schemeClr val="dk1"/>
                </a:solidFill>
                <a:latin typeface="Nunito Sans Light"/>
                <a:ea typeface="Nunito Sans Light"/>
                <a:cs typeface="Nunito Sans Light"/>
                <a:sym typeface="Nunito Sans Light"/>
              </a:rPr>
              <a:t>St. Vincent's (Ascension Health Ministry)</a:t>
            </a:r>
            <a:endParaRPr sz="900">
              <a:solidFill>
                <a:schemeClr val="dk1"/>
              </a:solidFill>
              <a:latin typeface="Nunito Sans Light"/>
              <a:ea typeface="Nunito Sans Light"/>
              <a:cs typeface="Nunito Sans Light"/>
              <a:sym typeface="Nunito Sans Light"/>
            </a:endParaRPr>
          </a:p>
        </p:txBody>
      </p:sp>
      <p:sp>
        <p:nvSpPr>
          <p:cNvPr id="1405" name="Google Shape;1405;g24fb561eddc_0_1365"/>
          <p:cNvSpPr txBox="1"/>
          <p:nvPr>
            <p:ph idx="4294967295" type="body"/>
          </p:nvPr>
        </p:nvSpPr>
        <p:spPr>
          <a:xfrm>
            <a:off x="720368" y="385100"/>
            <a:ext cx="9444600" cy="4866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Clr>
                <a:schemeClr val="dk1"/>
              </a:buClr>
              <a:buSzPts val="1100"/>
              <a:buFont typeface="Arial"/>
              <a:buNone/>
            </a:pPr>
            <a:r>
              <a:rPr b="1" lang="en-GB" sz="2600">
                <a:latin typeface="Nunito Sans"/>
                <a:ea typeface="Nunito Sans"/>
                <a:cs typeface="Nunito Sans"/>
                <a:sym typeface="Nunito Sans"/>
                <a:extLst>
                  <a:ext uri="http://customooxmlschemas.google.com/">
                    <go:slidesCustomData xmlns:go="http://customooxmlschemas.google.com/" textRoundtripDataId="2"/>
                  </a:ext>
                </a:extLst>
              </a:rPr>
              <a:t>70+ </a:t>
            </a:r>
            <a:r>
              <a:rPr b="1" lang="en-GB" sz="2600">
                <a:solidFill>
                  <a:schemeClr val="dk2"/>
                </a:solidFill>
                <a:latin typeface="Nunito Sans"/>
                <a:ea typeface="Nunito Sans"/>
                <a:cs typeface="Nunito Sans"/>
                <a:sym typeface="Nunito Sans"/>
                <a:extLst>
                  <a:ext uri="http://customooxmlschemas.google.com/">
                    <go:slidesCustomData xmlns:go="http://customooxmlschemas.google.com/" textRoundtripDataId="3"/>
                  </a:ext>
                </a:extLst>
              </a:rPr>
              <a:t>sites </a:t>
            </a:r>
            <a:r>
              <a:rPr b="1" lang="en-GB" sz="2600">
                <a:solidFill>
                  <a:schemeClr val="dk2"/>
                </a:solidFill>
                <a:latin typeface="Nunito Sans"/>
                <a:ea typeface="Nunito Sans"/>
                <a:cs typeface="Nunito Sans"/>
                <a:sym typeface="Nunito Sans"/>
                <a:extLst>
                  <a:ext uri="http://customooxmlschemas.google.com/">
                    <go:slidesCustomData xmlns:go="http://customooxmlschemas.google.com/" textRoundtripDataId="4"/>
                  </a:ext>
                </a:extLst>
              </a:rPr>
              <a:t>worldwide</a:t>
            </a:r>
            <a:r>
              <a:rPr b="1" lang="en-GB" sz="2600">
                <a:solidFill>
                  <a:schemeClr val="dk2"/>
                </a:solidFill>
                <a:latin typeface="Nunito Sans"/>
                <a:ea typeface="Nunito Sans"/>
                <a:cs typeface="Nunito Sans"/>
                <a:sym typeface="Nunito Sans"/>
                <a:extLst>
                  <a:ext uri="http://customooxmlschemas.google.com/">
                    <go:slidesCustomData xmlns:go="http://customooxmlschemas.google.com/" textRoundtripDataId="5"/>
                  </a:ext>
                </a:extLst>
              </a:rPr>
              <a:t>, covering 150m+ patient records</a:t>
            </a:r>
            <a:endParaRPr b="1" sz="2600">
              <a:latin typeface="Nunito Sans"/>
              <a:ea typeface="Nunito Sans"/>
              <a:cs typeface="Nunito Sans"/>
              <a:sym typeface="Nunito Sans"/>
            </a:endParaRPr>
          </a:p>
        </p:txBody>
      </p:sp>
      <p:pic>
        <p:nvPicPr>
          <p:cNvPr id="1406" name="Google Shape;1406;g24fb561eddc_0_1365"/>
          <p:cNvPicPr preferRelativeResize="0"/>
          <p:nvPr/>
        </p:nvPicPr>
        <p:blipFill>
          <a:blip r:embed="rId4">
            <a:alphaModFix/>
          </a:blip>
          <a:stretch>
            <a:fillRect/>
          </a:stretch>
        </p:blipFill>
        <p:spPr>
          <a:xfrm>
            <a:off x="7320343" y="2593237"/>
            <a:ext cx="227532" cy="317026"/>
          </a:xfrm>
          <a:prstGeom prst="rect">
            <a:avLst/>
          </a:prstGeom>
          <a:noFill/>
          <a:ln>
            <a:noFill/>
          </a:ln>
        </p:spPr>
      </p:pic>
      <p:pic>
        <p:nvPicPr>
          <p:cNvPr id="1407" name="Google Shape;1407;g24fb561eddc_0_1365"/>
          <p:cNvPicPr preferRelativeResize="0"/>
          <p:nvPr/>
        </p:nvPicPr>
        <p:blipFill>
          <a:blip r:embed="rId5">
            <a:alphaModFix/>
          </a:blip>
          <a:stretch>
            <a:fillRect/>
          </a:stretch>
        </p:blipFill>
        <p:spPr>
          <a:xfrm>
            <a:off x="5734142" y="1405640"/>
            <a:ext cx="229049" cy="315509"/>
          </a:xfrm>
          <a:prstGeom prst="rect">
            <a:avLst/>
          </a:prstGeom>
          <a:noFill/>
          <a:ln>
            <a:noFill/>
          </a:ln>
        </p:spPr>
      </p:pic>
      <p:pic>
        <p:nvPicPr>
          <p:cNvPr id="1408" name="Google Shape;1408;g24fb561eddc_0_1365"/>
          <p:cNvPicPr preferRelativeResize="0"/>
          <p:nvPr/>
        </p:nvPicPr>
        <p:blipFill>
          <a:blip r:embed="rId6">
            <a:alphaModFix/>
          </a:blip>
          <a:stretch>
            <a:fillRect/>
          </a:stretch>
        </p:blipFill>
        <p:spPr>
          <a:xfrm>
            <a:off x="2847271" y="1664860"/>
            <a:ext cx="227532" cy="315509"/>
          </a:xfrm>
          <a:prstGeom prst="rect">
            <a:avLst/>
          </a:prstGeom>
          <a:noFill/>
          <a:ln>
            <a:noFill/>
          </a:ln>
        </p:spPr>
      </p:pic>
      <p:pic>
        <p:nvPicPr>
          <p:cNvPr id="1409" name="Google Shape;1409;g24fb561eddc_0_1365"/>
          <p:cNvPicPr preferRelativeResize="0"/>
          <p:nvPr/>
        </p:nvPicPr>
        <p:blipFill>
          <a:blip r:embed="rId7">
            <a:alphaModFix/>
          </a:blip>
          <a:stretch>
            <a:fillRect/>
          </a:stretch>
        </p:blipFill>
        <p:spPr>
          <a:xfrm>
            <a:off x="5572082" y="1573917"/>
            <a:ext cx="229049" cy="315509"/>
          </a:xfrm>
          <a:prstGeom prst="rect">
            <a:avLst/>
          </a:prstGeom>
          <a:noFill/>
          <a:ln>
            <a:noFill/>
          </a:ln>
        </p:spPr>
      </p:pic>
      <p:pic>
        <p:nvPicPr>
          <p:cNvPr id="1410" name="Google Shape;1410;g24fb561eddc_0_1365"/>
          <p:cNvPicPr preferRelativeResize="0"/>
          <p:nvPr/>
        </p:nvPicPr>
        <p:blipFill>
          <a:blip r:embed="rId8">
            <a:alphaModFix/>
          </a:blip>
          <a:stretch>
            <a:fillRect/>
          </a:stretch>
        </p:blipFill>
        <p:spPr>
          <a:xfrm>
            <a:off x="5632336" y="1980387"/>
            <a:ext cx="227532" cy="315509"/>
          </a:xfrm>
          <a:prstGeom prst="rect">
            <a:avLst/>
          </a:prstGeom>
          <a:noFill/>
          <a:ln>
            <a:noFill/>
          </a:ln>
        </p:spPr>
      </p:pic>
      <p:pic>
        <p:nvPicPr>
          <p:cNvPr id="1411" name="Google Shape;1411;g24fb561eddc_0_1365"/>
          <p:cNvPicPr preferRelativeResize="0"/>
          <p:nvPr/>
        </p:nvPicPr>
        <p:blipFill>
          <a:blip r:embed="rId9">
            <a:alphaModFix/>
          </a:blip>
          <a:stretch>
            <a:fillRect/>
          </a:stretch>
        </p:blipFill>
        <p:spPr>
          <a:xfrm>
            <a:off x="5859873" y="1573920"/>
            <a:ext cx="229049" cy="315509"/>
          </a:xfrm>
          <a:prstGeom prst="rect">
            <a:avLst/>
          </a:prstGeom>
          <a:noFill/>
          <a:ln>
            <a:noFill/>
          </a:ln>
        </p:spPr>
      </p:pic>
      <p:pic>
        <p:nvPicPr>
          <p:cNvPr id="1412" name="Google Shape;1412;g24fb561eddc_0_1365"/>
          <p:cNvPicPr preferRelativeResize="0"/>
          <p:nvPr/>
        </p:nvPicPr>
        <p:blipFill>
          <a:blip r:embed="rId10">
            <a:alphaModFix/>
          </a:blip>
          <a:stretch>
            <a:fillRect/>
          </a:stretch>
        </p:blipFill>
        <p:spPr>
          <a:xfrm>
            <a:off x="3477164" y="2125558"/>
            <a:ext cx="229049" cy="317026"/>
          </a:xfrm>
          <a:prstGeom prst="rect">
            <a:avLst/>
          </a:prstGeom>
          <a:noFill/>
          <a:ln>
            <a:noFill/>
          </a:ln>
        </p:spPr>
      </p:pic>
      <p:pic>
        <p:nvPicPr>
          <p:cNvPr id="1413" name="Google Shape;1413;g24fb561eddc_0_1365"/>
          <p:cNvPicPr preferRelativeResize="0"/>
          <p:nvPr/>
        </p:nvPicPr>
        <p:blipFill>
          <a:blip r:embed="rId11">
            <a:alphaModFix/>
          </a:blip>
          <a:stretch>
            <a:fillRect/>
          </a:stretch>
        </p:blipFill>
        <p:spPr>
          <a:xfrm>
            <a:off x="9395554" y="2761343"/>
            <a:ext cx="229050" cy="317616"/>
          </a:xfrm>
          <a:prstGeom prst="rect">
            <a:avLst/>
          </a:prstGeom>
          <a:noFill/>
          <a:ln>
            <a:noFill/>
          </a:ln>
        </p:spPr>
      </p:pic>
      <p:pic>
        <p:nvPicPr>
          <p:cNvPr id="1414" name="Google Shape;1414;g24fb561eddc_0_1365"/>
          <p:cNvPicPr preferRelativeResize="0"/>
          <p:nvPr/>
        </p:nvPicPr>
        <p:blipFill>
          <a:blip r:embed="rId12">
            <a:alphaModFix/>
          </a:blip>
          <a:stretch>
            <a:fillRect/>
          </a:stretch>
        </p:blipFill>
        <p:spPr>
          <a:xfrm>
            <a:off x="9994115" y="4560525"/>
            <a:ext cx="229050" cy="315513"/>
          </a:xfrm>
          <a:prstGeom prst="rect">
            <a:avLst/>
          </a:prstGeom>
          <a:noFill/>
          <a:ln>
            <a:noFill/>
          </a:ln>
        </p:spPr>
      </p:pic>
      <p:pic>
        <p:nvPicPr>
          <p:cNvPr id="1415" name="Google Shape;1415;g24fb561eddc_0_1365"/>
          <p:cNvPicPr preferRelativeResize="0"/>
          <p:nvPr/>
        </p:nvPicPr>
        <p:blipFill>
          <a:blip r:embed="rId13">
            <a:alphaModFix/>
          </a:blip>
          <a:stretch>
            <a:fillRect/>
          </a:stretch>
        </p:blipFill>
        <p:spPr>
          <a:xfrm>
            <a:off x="10743140" y="4742538"/>
            <a:ext cx="229050" cy="315513"/>
          </a:xfrm>
          <a:prstGeom prst="rect">
            <a:avLst/>
          </a:prstGeom>
          <a:noFill/>
          <a:ln>
            <a:noFill/>
          </a:ln>
        </p:spPr>
      </p:pic>
      <p:pic>
        <p:nvPicPr>
          <p:cNvPr id="1416" name="Google Shape;1416;g24fb561eddc_0_1365"/>
          <p:cNvPicPr preferRelativeResize="0"/>
          <p:nvPr/>
        </p:nvPicPr>
        <p:blipFill>
          <a:blip r:embed="rId14">
            <a:alphaModFix/>
          </a:blip>
          <a:stretch>
            <a:fillRect/>
          </a:stretch>
        </p:blipFill>
        <p:spPr>
          <a:xfrm>
            <a:off x="5811965" y="1810045"/>
            <a:ext cx="227532" cy="31550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grpSp>
        <p:nvGrpSpPr>
          <p:cNvPr id="1421" name="Google Shape;1421;p6"/>
          <p:cNvGrpSpPr/>
          <p:nvPr/>
        </p:nvGrpSpPr>
        <p:grpSpPr>
          <a:xfrm>
            <a:off x="3318538" y="1378424"/>
            <a:ext cx="5845396" cy="4803773"/>
            <a:chOff x="1260773" y="83354"/>
            <a:chExt cx="6380995" cy="5022823"/>
          </a:xfrm>
        </p:grpSpPr>
        <p:grpSp>
          <p:nvGrpSpPr>
            <p:cNvPr id="1422" name="Google Shape;1422;p6"/>
            <p:cNvGrpSpPr/>
            <p:nvPr/>
          </p:nvGrpSpPr>
          <p:grpSpPr>
            <a:xfrm>
              <a:off x="1260773" y="83354"/>
              <a:ext cx="6380995" cy="5022823"/>
              <a:chOff x="1260773" y="83354"/>
              <a:chExt cx="6380995" cy="5022823"/>
            </a:xfrm>
          </p:grpSpPr>
          <p:pic>
            <p:nvPicPr>
              <p:cNvPr id="1423" name="Google Shape;1423;p6"/>
              <p:cNvPicPr preferRelativeResize="0"/>
              <p:nvPr/>
            </p:nvPicPr>
            <p:blipFill rotWithShape="1">
              <a:blip r:embed="rId3">
                <a:alphaModFix/>
              </a:blip>
              <a:srcRect b="0" l="0" r="0" t="0"/>
              <a:stretch/>
            </p:blipFill>
            <p:spPr>
              <a:xfrm>
                <a:off x="5058357" y="2319695"/>
                <a:ext cx="1947531" cy="2211106"/>
              </a:xfrm>
              <a:prstGeom prst="rect">
                <a:avLst/>
              </a:prstGeom>
              <a:noFill/>
              <a:ln>
                <a:noFill/>
              </a:ln>
            </p:spPr>
          </p:pic>
          <p:pic>
            <p:nvPicPr>
              <p:cNvPr id="1424" name="Google Shape;1424;p6"/>
              <p:cNvPicPr preferRelativeResize="0"/>
              <p:nvPr/>
            </p:nvPicPr>
            <p:blipFill rotWithShape="1">
              <a:blip r:embed="rId4">
                <a:alphaModFix/>
              </a:blip>
              <a:srcRect b="0" l="0" r="0" t="0"/>
              <a:stretch/>
            </p:blipFill>
            <p:spPr>
              <a:xfrm>
                <a:off x="4002737" y="3247053"/>
                <a:ext cx="1989989" cy="1859124"/>
              </a:xfrm>
              <a:prstGeom prst="rect">
                <a:avLst/>
              </a:prstGeom>
              <a:noFill/>
              <a:ln>
                <a:noFill/>
              </a:ln>
            </p:spPr>
          </p:pic>
          <p:pic>
            <p:nvPicPr>
              <p:cNvPr id="1425" name="Google Shape;1425;p6"/>
              <p:cNvPicPr preferRelativeResize="0"/>
              <p:nvPr/>
            </p:nvPicPr>
            <p:blipFill rotWithShape="1">
              <a:blip r:embed="rId5">
                <a:alphaModFix/>
              </a:blip>
              <a:srcRect b="0" l="0" r="0" t="0"/>
              <a:stretch/>
            </p:blipFill>
            <p:spPr>
              <a:xfrm>
                <a:off x="3516390" y="2838115"/>
                <a:ext cx="1008188" cy="1469668"/>
              </a:xfrm>
              <a:prstGeom prst="rect">
                <a:avLst/>
              </a:prstGeom>
              <a:noFill/>
              <a:ln>
                <a:noFill/>
              </a:ln>
            </p:spPr>
          </p:pic>
          <p:pic>
            <p:nvPicPr>
              <p:cNvPr id="1426" name="Google Shape;1426;p6"/>
              <p:cNvPicPr preferRelativeResize="0"/>
              <p:nvPr/>
            </p:nvPicPr>
            <p:blipFill rotWithShape="1">
              <a:blip r:embed="rId6">
                <a:alphaModFix/>
              </a:blip>
              <a:srcRect b="0" l="0" r="0" t="0"/>
              <a:stretch/>
            </p:blipFill>
            <p:spPr>
              <a:xfrm>
                <a:off x="2770542" y="2739829"/>
                <a:ext cx="828566" cy="1552251"/>
              </a:xfrm>
              <a:prstGeom prst="rect">
                <a:avLst/>
              </a:prstGeom>
              <a:noFill/>
              <a:ln>
                <a:noFill/>
              </a:ln>
            </p:spPr>
          </p:pic>
          <p:pic>
            <p:nvPicPr>
              <p:cNvPr id="1427" name="Google Shape;1427;p6"/>
              <p:cNvPicPr preferRelativeResize="0"/>
              <p:nvPr/>
            </p:nvPicPr>
            <p:blipFill rotWithShape="1">
              <a:blip r:embed="rId7">
                <a:alphaModFix/>
              </a:blip>
              <a:srcRect b="0" l="0" r="0" t="0"/>
              <a:stretch/>
            </p:blipFill>
            <p:spPr>
              <a:xfrm>
                <a:off x="2993696" y="83354"/>
                <a:ext cx="2801575" cy="2783170"/>
              </a:xfrm>
              <a:prstGeom prst="rect">
                <a:avLst/>
              </a:prstGeom>
              <a:noFill/>
              <a:ln>
                <a:noFill/>
              </a:ln>
            </p:spPr>
          </p:pic>
          <p:pic>
            <p:nvPicPr>
              <p:cNvPr id="1428" name="Google Shape;1428;p6"/>
              <p:cNvPicPr preferRelativeResize="0"/>
              <p:nvPr/>
            </p:nvPicPr>
            <p:blipFill rotWithShape="1">
              <a:blip r:embed="rId8">
                <a:alphaModFix/>
              </a:blip>
              <a:srcRect b="0" l="0" r="0" t="0"/>
              <a:stretch/>
            </p:blipFill>
            <p:spPr>
              <a:xfrm>
                <a:off x="2099389" y="376817"/>
                <a:ext cx="1586573" cy="2471430"/>
              </a:xfrm>
              <a:prstGeom prst="rect">
                <a:avLst/>
              </a:prstGeom>
              <a:noFill/>
              <a:ln>
                <a:noFill/>
              </a:ln>
            </p:spPr>
          </p:pic>
          <p:pic>
            <p:nvPicPr>
              <p:cNvPr id="1429" name="Google Shape;1429;p6"/>
              <p:cNvPicPr preferRelativeResize="0"/>
              <p:nvPr/>
            </p:nvPicPr>
            <p:blipFill rotWithShape="1">
              <a:blip r:embed="rId9">
                <a:alphaModFix/>
              </a:blip>
              <a:srcRect b="0" l="0" r="0" t="0"/>
              <a:stretch/>
            </p:blipFill>
            <p:spPr>
              <a:xfrm>
                <a:off x="1401066" y="964661"/>
                <a:ext cx="885801" cy="1529456"/>
              </a:xfrm>
              <a:prstGeom prst="rect">
                <a:avLst/>
              </a:prstGeom>
              <a:noFill/>
              <a:ln>
                <a:noFill/>
              </a:ln>
            </p:spPr>
          </p:pic>
          <p:pic>
            <p:nvPicPr>
              <p:cNvPr id="1430" name="Google Shape;1430;p6"/>
              <p:cNvPicPr preferRelativeResize="0"/>
              <p:nvPr/>
            </p:nvPicPr>
            <p:blipFill rotWithShape="1">
              <a:blip r:embed="rId10">
                <a:alphaModFix/>
              </a:blip>
              <a:srcRect b="0" l="0" r="0" t="0"/>
              <a:stretch/>
            </p:blipFill>
            <p:spPr>
              <a:xfrm>
                <a:off x="2158061" y="2549700"/>
                <a:ext cx="926508" cy="1613510"/>
              </a:xfrm>
              <a:prstGeom prst="rect">
                <a:avLst/>
              </a:prstGeom>
              <a:noFill/>
              <a:ln>
                <a:noFill/>
              </a:ln>
            </p:spPr>
          </p:pic>
          <p:pic>
            <p:nvPicPr>
              <p:cNvPr id="1431" name="Google Shape;1431;p6"/>
              <p:cNvPicPr preferRelativeResize="0"/>
              <p:nvPr/>
            </p:nvPicPr>
            <p:blipFill rotWithShape="1">
              <a:blip r:embed="rId11">
                <a:alphaModFix/>
              </a:blip>
              <a:srcRect b="0" l="0" r="0" t="0"/>
              <a:stretch/>
            </p:blipFill>
            <p:spPr>
              <a:xfrm>
                <a:off x="1260773" y="1952119"/>
                <a:ext cx="1203938" cy="2092361"/>
              </a:xfrm>
              <a:prstGeom prst="rect">
                <a:avLst/>
              </a:prstGeom>
              <a:noFill/>
              <a:ln>
                <a:noFill/>
              </a:ln>
            </p:spPr>
          </p:pic>
          <p:pic>
            <p:nvPicPr>
              <p:cNvPr id="1432" name="Google Shape;1432;p6"/>
              <p:cNvPicPr preferRelativeResize="0"/>
              <p:nvPr/>
            </p:nvPicPr>
            <p:blipFill rotWithShape="1">
              <a:blip r:embed="rId12">
                <a:alphaModFix/>
              </a:blip>
              <a:srcRect b="0" l="0" r="0" t="0"/>
              <a:stretch/>
            </p:blipFill>
            <p:spPr>
              <a:xfrm>
                <a:off x="5896415" y="2329026"/>
                <a:ext cx="1745353" cy="1300583"/>
              </a:xfrm>
              <a:prstGeom prst="rect">
                <a:avLst/>
              </a:prstGeom>
              <a:noFill/>
              <a:ln>
                <a:noFill/>
              </a:ln>
            </p:spPr>
          </p:pic>
        </p:grpSp>
        <p:pic>
          <p:nvPicPr>
            <p:cNvPr id="1433" name="Google Shape;1433;p6"/>
            <p:cNvPicPr preferRelativeResize="0"/>
            <p:nvPr/>
          </p:nvPicPr>
          <p:blipFill rotWithShape="1">
            <a:blip r:embed="rId13">
              <a:alphaModFix/>
            </a:blip>
            <a:srcRect b="0" l="0" r="0" t="0"/>
            <a:stretch/>
          </p:blipFill>
          <p:spPr>
            <a:xfrm>
              <a:off x="6744948" y="3666314"/>
              <a:ext cx="458285" cy="686321"/>
            </a:xfrm>
            <a:prstGeom prst="rect">
              <a:avLst/>
            </a:prstGeom>
            <a:noFill/>
            <a:ln>
              <a:noFill/>
            </a:ln>
          </p:spPr>
        </p:pic>
        <p:pic>
          <p:nvPicPr>
            <p:cNvPr id="1434" name="Google Shape;1434;p6"/>
            <p:cNvPicPr preferRelativeResize="0"/>
            <p:nvPr/>
          </p:nvPicPr>
          <p:blipFill rotWithShape="1">
            <a:blip r:embed="rId14">
              <a:alphaModFix/>
            </a:blip>
            <a:srcRect b="0" l="0" r="0" t="0"/>
            <a:stretch/>
          </p:blipFill>
          <p:spPr>
            <a:xfrm>
              <a:off x="6681641" y="3811896"/>
              <a:ext cx="304805" cy="134226"/>
            </a:xfrm>
            <a:prstGeom prst="rect">
              <a:avLst/>
            </a:prstGeom>
            <a:noFill/>
            <a:ln>
              <a:noFill/>
            </a:ln>
          </p:spPr>
        </p:pic>
        <p:pic>
          <p:nvPicPr>
            <p:cNvPr id="1435" name="Google Shape;1435;p6"/>
            <p:cNvPicPr preferRelativeResize="0"/>
            <p:nvPr/>
          </p:nvPicPr>
          <p:blipFill rotWithShape="1">
            <a:blip r:embed="rId15">
              <a:alphaModFix/>
            </a:blip>
            <a:srcRect b="0" l="0" r="0" t="0"/>
            <a:stretch/>
          </p:blipFill>
          <p:spPr>
            <a:xfrm>
              <a:off x="6372095" y="3848601"/>
              <a:ext cx="476574" cy="399452"/>
            </a:xfrm>
            <a:prstGeom prst="rect">
              <a:avLst/>
            </a:prstGeom>
            <a:noFill/>
            <a:ln>
              <a:noFill/>
            </a:ln>
          </p:spPr>
        </p:pic>
      </p:grpSp>
      <p:sp>
        <p:nvSpPr>
          <p:cNvPr id="1436" name="Google Shape;1436;p6"/>
          <p:cNvSpPr/>
          <p:nvPr/>
        </p:nvSpPr>
        <p:spPr>
          <a:xfrm>
            <a:off x="410235" y="1835813"/>
            <a:ext cx="2522172" cy="686359"/>
          </a:xfrm>
          <a:prstGeom prst="snip1Rect">
            <a:avLst>
              <a:gd fmla="val 16667" name="adj"/>
            </a:avLst>
          </a:prstGeom>
          <a:solidFill>
            <a:srgbClr val="E6E6E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Northwest Territories iEHR</a:t>
            </a:r>
            <a:endParaRPr i="0" sz="1200" u="none" cap="none" strike="noStrike">
              <a:solidFill>
                <a:schemeClr val="accent2"/>
              </a:solidFill>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a:t>
            </a:r>
            <a:endParaRPr>
              <a:latin typeface="Nunito Sans Light"/>
              <a:ea typeface="Nunito Sans Light"/>
              <a:cs typeface="Nunito Sans Light"/>
              <a:sym typeface="Nunito Sans Light"/>
            </a:endParaRPr>
          </a:p>
        </p:txBody>
      </p:sp>
      <p:sp>
        <p:nvSpPr>
          <p:cNvPr id="1437" name="Google Shape;1437;p6"/>
          <p:cNvSpPr txBox="1"/>
          <p:nvPr>
            <p:ph type="title"/>
          </p:nvPr>
        </p:nvSpPr>
        <p:spPr>
          <a:xfrm>
            <a:off x="704055" y="407025"/>
            <a:ext cx="10627500" cy="9714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1000"/>
              </a:spcBef>
              <a:spcAft>
                <a:spcPts val="0"/>
              </a:spcAft>
              <a:buSzPts val="5000"/>
              <a:buNone/>
            </a:pPr>
            <a:r>
              <a:rPr lang="en-GB" sz="3600">
                <a:solidFill>
                  <a:srgbClr val="FF5F00"/>
                </a:solidFill>
              </a:rPr>
              <a:t>Summary of Canadian Deployments</a:t>
            </a:r>
            <a:endParaRPr sz="3600">
              <a:solidFill>
                <a:srgbClr val="FF5F00"/>
              </a:solidFill>
            </a:endParaRPr>
          </a:p>
        </p:txBody>
      </p:sp>
      <p:sp>
        <p:nvSpPr>
          <p:cNvPr id="1438" name="Google Shape;1438;p6"/>
          <p:cNvSpPr/>
          <p:nvPr/>
        </p:nvSpPr>
        <p:spPr>
          <a:xfrm>
            <a:off x="410235" y="2857941"/>
            <a:ext cx="2522172" cy="1506325"/>
          </a:xfrm>
          <a:prstGeom prst="snip1Rect">
            <a:avLst>
              <a:gd fmla="val 16667" name="adj"/>
            </a:avLst>
          </a:prstGeom>
          <a:solidFill>
            <a:srgbClr val="E6E6E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Alberta Netcare</a:t>
            </a:r>
            <a:endParaRPr>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 Disease Management</a:t>
            </a:r>
            <a:endParaRPr>
              <a:latin typeface="Nunito Sans Light"/>
              <a:ea typeface="Nunito Sans Light"/>
              <a:cs typeface="Nunito Sans Light"/>
              <a:sym typeface="Nunito Sans Light"/>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eReferrals</a:t>
            </a:r>
            <a:endParaRPr i="0" sz="1200" u="none" cap="none" strike="noStrike">
              <a:solidFill>
                <a:schemeClr val="dk2"/>
              </a:solidFill>
              <a:latin typeface="Nunito Sans Light"/>
              <a:ea typeface="Nunito Sans Light"/>
              <a:cs typeface="Nunito Sans Light"/>
              <a:sym typeface="Nunito Sans Light"/>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Community Information Integration</a:t>
            </a:r>
            <a:endParaRPr>
              <a:latin typeface="Nunito Sans Light"/>
              <a:ea typeface="Nunito Sans Light"/>
              <a:cs typeface="Nunito Sans Light"/>
              <a:sym typeface="Nunito Sans Light"/>
            </a:endParaRPr>
          </a:p>
        </p:txBody>
      </p:sp>
      <p:sp>
        <p:nvSpPr>
          <p:cNvPr id="1439" name="Google Shape;1439;p6"/>
          <p:cNvSpPr/>
          <p:nvPr/>
        </p:nvSpPr>
        <p:spPr>
          <a:xfrm>
            <a:off x="410235" y="4700036"/>
            <a:ext cx="2522172" cy="686359"/>
          </a:xfrm>
          <a:prstGeom prst="snip1Rect">
            <a:avLst>
              <a:gd fmla="val 16667" name="adj"/>
            </a:avLst>
          </a:prstGeom>
          <a:solidFill>
            <a:srgbClr val="E6E6E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Saskatchewan iEHR</a:t>
            </a:r>
            <a:endParaRPr i="0" sz="1200" u="none" cap="none" strike="noStrike">
              <a:solidFill>
                <a:schemeClr val="accent2"/>
              </a:solidFill>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a:t>
            </a:r>
            <a:endParaRPr>
              <a:latin typeface="Nunito Sans Light"/>
              <a:ea typeface="Nunito Sans Light"/>
              <a:cs typeface="Nunito Sans Light"/>
              <a:sym typeface="Nunito Sans Light"/>
            </a:endParaRPr>
          </a:p>
        </p:txBody>
      </p:sp>
      <p:sp>
        <p:nvSpPr>
          <p:cNvPr id="1440" name="Google Shape;1440;p6"/>
          <p:cNvSpPr/>
          <p:nvPr/>
        </p:nvSpPr>
        <p:spPr>
          <a:xfrm>
            <a:off x="9394143" y="5193675"/>
            <a:ext cx="2522172" cy="845004"/>
          </a:xfrm>
          <a:prstGeom prst="snip1Rect">
            <a:avLst>
              <a:gd fmla="val 16667" name="adj"/>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New Brunswick iEHR</a:t>
            </a:r>
            <a:endParaRPr i="0" sz="1200" u="none" cap="none" strike="noStrike">
              <a:solidFill>
                <a:schemeClr val="accent2"/>
              </a:solidFill>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a:t>
            </a:r>
            <a:endParaRPr>
              <a:latin typeface="Nunito Sans Light"/>
              <a:ea typeface="Nunito Sans Light"/>
              <a:cs typeface="Nunito Sans Light"/>
              <a:sym typeface="Nunito Sans Light"/>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eReferral</a:t>
            </a:r>
            <a:endParaRPr i="0" sz="1200" u="none" cap="none" strike="noStrike">
              <a:solidFill>
                <a:schemeClr val="dk2"/>
              </a:solidFill>
              <a:latin typeface="Nunito Sans Light"/>
              <a:ea typeface="Nunito Sans Light"/>
              <a:cs typeface="Nunito Sans Light"/>
              <a:sym typeface="Nunito Sans Light"/>
            </a:endParaRPr>
          </a:p>
        </p:txBody>
      </p:sp>
      <p:sp>
        <p:nvSpPr>
          <p:cNvPr id="1441" name="Google Shape;1441;p6"/>
          <p:cNvSpPr/>
          <p:nvPr/>
        </p:nvSpPr>
        <p:spPr>
          <a:xfrm>
            <a:off x="9394143" y="2676060"/>
            <a:ext cx="2522172" cy="845004"/>
          </a:xfrm>
          <a:prstGeom prst="snip1Rect">
            <a:avLst>
              <a:gd fmla="val 16667" name="adj"/>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Newfoundland iEHR</a:t>
            </a:r>
            <a:endParaRPr i="0" sz="1200" u="none" cap="none" strike="noStrike">
              <a:solidFill>
                <a:schemeClr val="accent2"/>
              </a:solidFill>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 eReferral</a:t>
            </a:r>
            <a:endParaRPr i="0" sz="1200" u="none" cap="none" strike="noStrike">
              <a:solidFill>
                <a:schemeClr val="dk2"/>
              </a:solidFill>
              <a:latin typeface="Nunito Sans Light"/>
              <a:ea typeface="Nunito Sans Light"/>
              <a:cs typeface="Nunito Sans Light"/>
              <a:sym typeface="Nunito Sans Light"/>
            </a:endParaRPr>
          </a:p>
        </p:txBody>
      </p:sp>
      <p:sp>
        <p:nvSpPr>
          <p:cNvPr id="1442" name="Google Shape;1442;p6"/>
          <p:cNvSpPr/>
          <p:nvPr/>
        </p:nvSpPr>
        <p:spPr>
          <a:xfrm>
            <a:off x="9394143" y="3685948"/>
            <a:ext cx="2522172" cy="1353839"/>
          </a:xfrm>
          <a:prstGeom prst="snip1Rect">
            <a:avLst>
              <a:gd fmla="val 16667" name="adj"/>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Quebec iEHR</a:t>
            </a:r>
            <a:endParaRPr i="0" sz="1200" u="none" cap="none" strike="noStrike">
              <a:solidFill>
                <a:schemeClr val="accent2"/>
              </a:solidFill>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 Remote Patient Monitoring</a:t>
            </a:r>
            <a:endParaRPr>
              <a:latin typeface="Nunito Sans Light"/>
              <a:ea typeface="Nunito Sans Light"/>
              <a:cs typeface="Nunito Sans Light"/>
              <a:sym typeface="Nunito Sans Light"/>
            </a:endParaRPr>
          </a:p>
          <a:p>
            <a:pPr indent="-268288" lvl="1" marL="536575"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Covid19</a:t>
            </a:r>
            <a:endParaRPr>
              <a:latin typeface="Nunito Sans Light"/>
              <a:ea typeface="Nunito Sans Light"/>
              <a:cs typeface="Nunito Sans Light"/>
              <a:sym typeface="Nunito Sans Light"/>
            </a:endParaRPr>
          </a:p>
          <a:p>
            <a:pPr indent="-268288" lvl="1" marL="536575"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Diabetes, CHF, COPD</a:t>
            </a:r>
            <a:endParaRPr>
              <a:latin typeface="Nunito Sans Light"/>
              <a:ea typeface="Nunito Sans Light"/>
              <a:cs typeface="Nunito Sans Light"/>
              <a:sym typeface="Nunito Sans Light"/>
            </a:endParaRPr>
          </a:p>
        </p:txBody>
      </p:sp>
      <p:cxnSp>
        <p:nvCxnSpPr>
          <p:cNvPr id="1443" name="Google Shape;1443;p6"/>
          <p:cNvCxnSpPr/>
          <p:nvPr/>
        </p:nvCxnSpPr>
        <p:spPr>
          <a:xfrm flipH="1" rot="10800000">
            <a:off x="2932407" y="4805616"/>
            <a:ext cx="2112900" cy="237600"/>
          </a:xfrm>
          <a:prstGeom prst="bentConnector2">
            <a:avLst/>
          </a:prstGeom>
          <a:noFill/>
          <a:ln cap="flat" cmpd="sng" w="9525">
            <a:solidFill>
              <a:schemeClr val="dk2"/>
            </a:solidFill>
            <a:prstDash val="solid"/>
            <a:round/>
            <a:headEnd len="sm" w="sm" type="none"/>
            <a:tailEnd len="med" w="med" type="stealth"/>
          </a:ln>
        </p:spPr>
      </p:cxnSp>
      <p:cxnSp>
        <p:nvCxnSpPr>
          <p:cNvPr id="1444" name="Google Shape;1444;p6"/>
          <p:cNvCxnSpPr/>
          <p:nvPr/>
        </p:nvCxnSpPr>
        <p:spPr>
          <a:xfrm>
            <a:off x="2932407" y="3611104"/>
            <a:ext cx="1552200" cy="639600"/>
          </a:xfrm>
          <a:prstGeom prst="bentConnector2">
            <a:avLst/>
          </a:prstGeom>
          <a:noFill/>
          <a:ln cap="flat" cmpd="sng" w="9525">
            <a:solidFill>
              <a:schemeClr val="dk2"/>
            </a:solidFill>
            <a:prstDash val="solid"/>
            <a:round/>
            <a:headEnd len="sm" w="sm" type="none"/>
            <a:tailEnd len="med" w="med" type="stealth"/>
          </a:ln>
        </p:spPr>
      </p:cxnSp>
      <p:cxnSp>
        <p:nvCxnSpPr>
          <p:cNvPr id="1445" name="Google Shape;1445;p6"/>
          <p:cNvCxnSpPr/>
          <p:nvPr/>
        </p:nvCxnSpPr>
        <p:spPr>
          <a:xfrm>
            <a:off x="2932407" y="2178993"/>
            <a:ext cx="1646400" cy="817500"/>
          </a:xfrm>
          <a:prstGeom prst="bentConnector2">
            <a:avLst/>
          </a:prstGeom>
          <a:noFill/>
          <a:ln cap="flat" cmpd="sng" w="9525">
            <a:solidFill>
              <a:schemeClr val="dk2"/>
            </a:solidFill>
            <a:prstDash val="solid"/>
            <a:round/>
            <a:headEnd len="sm" w="sm" type="none"/>
            <a:tailEnd len="med" w="med" type="stealth"/>
          </a:ln>
        </p:spPr>
      </p:cxnSp>
      <p:cxnSp>
        <p:nvCxnSpPr>
          <p:cNvPr id="1446" name="Google Shape;1446;p6"/>
          <p:cNvCxnSpPr/>
          <p:nvPr/>
        </p:nvCxnSpPr>
        <p:spPr>
          <a:xfrm rot="5400000">
            <a:off x="8521143" y="3450762"/>
            <a:ext cx="1225200" cy="520800"/>
          </a:xfrm>
          <a:prstGeom prst="bentConnector2">
            <a:avLst/>
          </a:prstGeom>
          <a:noFill/>
          <a:ln cap="flat" cmpd="sng" w="9525">
            <a:solidFill>
              <a:schemeClr val="dk2"/>
            </a:solidFill>
            <a:prstDash val="solid"/>
            <a:round/>
            <a:headEnd len="sm" w="sm" type="none"/>
            <a:tailEnd len="med" w="med" type="stealth"/>
          </a:ln>
        </p:spPr>
      </p:cxnSp>
      <p:cxnSp>
        <p:nvCxnSpPr>
          <p:cNvPr id="1447" name="Google Shape;1447;p6"/>
          <p:cNvCxnSpPr/>
          <p:nvPr/>
        </p:nvCxnSpPr>
        <p:spPr>
          <a:xfrm flipH="1">
            <a:off x="7858444" y="4733355"/>
            <a:ext cx="1535700" cy="600"/>
          </a:xfrm>
          <a:prstGeom prst="bentConnector3">
            <a:avLst>
              <a:gd fmla="val 50002" name="adj1"/>
            </a:avLst>
          </a:prstGeom>
          <a:noFill/>
          <a:ln cap="flat" cmpd="sng" w="9525">
            <a:solidFill>
              <a:schemeClr val="dk2"/>
            </a:solidFill>
            <a:prstDash val="solid"/>
            <a:round/>
            <a:headEnd len="sm" w="sm" type="none"/>
            <a:tailEnd len="med" w="med" type="stealth"/>
          </a:ln>
        </p:spPr>
      </p:cxnSp>
      <p:cxnSp>
        <p:nvCxnSpPr>
          <p:cNvPr id="1448" name="Google Shape;1448;p6"/>
          <p:cNvCxnSpPr/>
          <p:nvPr/>
        </p:nvCxnSpPr>
        <p:spPr>
          <a:xfrm rot="10800000">
            <a:off x="8257144" y="5304178"/>
            <a:ext cx="1137000" cy="312000"/>
          </a:xfrm>
          <a:prstGeom prst="bentConnector2">
            <a:avLst/>
          </a:prstGeom>
          <a:noFill/>
          <a:ln cap="flat" cmpd="sng" w="9525">
            <a:solidFill>
              <a:schemeClr val="dk2"/>
            </a:solidFill>
            <a:prstDash val="solid"/>
            <a:round/>
            <a:headEnd len="sm" w="sm" type="none"/>
            <a:tailEnd len="med" w="med" type="stealth"/>
          </a:ln>
        </p:spPr>
      </p:cxnSp>
      <p:sp>
        <p:nvSpPr>
          <p:cNvPr id="1449" name="Google Shape;1449;p6"/>
          <p:cNvSpPr/>
          <p:nvPr/>
        </p:nvSpPr>
        <p:spPr>
          <a:xfrm>
            <a:off x="9394143" y="1247509"/>
            <a:ext cx="2522172" cy="1312889"/>
          </a:xfrm>
          <a:prstGeom prst="snip1Rect">
            <a:avLst>
              <a:gd fmla="val 16667" name="adj"/>
            </a:avLst>
          </a:prstGeom>
          <a:solidFill>
            <a:schemeClr val="l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i="0" lang="en-GB" sz="1200" u="none" cap="none" strike="noStrike">
                <a:solidFill>
                  <a:schemeClr val="accent2"/>
                </a:solidFill>
                <a:latin typeface="Nunito Sans Medium"/>
                <a:ea typeface="Nunito Sans Medium"/>
                <a:cs typeface="Nunito Sans Medium"/>
                <a:sym typeface="Nunito Sans Medium"/>
              </a:rPr>
              <a:t>Ontario</a:t>
            </a:r>
            <a:endParaRPr>
              <a:latin typeface="Nunito Sans Medium"/>
              <a:ea typeface="Nunito Sans Medium"/>
              <a:cs typeface="Nunito Sans Medium"/>
              <a:sym typeface="Nunito Sans Medium"/>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Digital Front Door</a:t>
            </a:r>
            <a:endParaRPr>
              <a:latin typeface="Nunito Sans Light"/>
              <a:ea typeface="Nunito Sans Light"/>
              <a:cs typeface="Nunito Sans Light"/>
              <a:sym typeface="Nunito Sans Light"/>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Integrated assessment record</a:t>
            </a:r>
            <a:endParaRPr>
              <a:latin typeface="Nunito Sans Light"/>
              <a:ea typeface="Nunito Sans Light"/>
              <a:cs typeface="Nunito Sans Light"/>
              <a:sym typeface="Nunito Sans Light"/>
            </a:endParaRPr>
          </a:p>
          <a:p>
            <a:pPr indent="-228594" lvl="0" marL="228594" marR="0" rtl="0" algn="l">
              <a:lnSpc>
                <a:spcPct val="100000"/>
              </a:lnSpc>
              <a:spcBef>
                <a:spcPts val="0"/>
              </a:spcBef>
              <a:spcAft>
                <a:spcPts val="0"/>
              </a:spcAft>
              <a:buClr>
                <a:schemeClr val="dk2"/>
              </a:buClr>
              <a:buSzPts val="1200"/>
              <a:buFont typeface="Nunito Sans Light"/>
              <a:buChar char="•"/>
            </a:pPr>
            <a:r>
              <a:rPr i="0" lang="en-GB" sz="1200" u="none" cap="none" strike="noStrike">
                <a:solidFill>
                  <a:schemeClr val="dk2"/>
                </a:solidFill>
                <a:latin typeface="Nunito Sans Light"/>
                <a:ea typeface="Nunito Sans Light"/>
                <a:cs typeface="Nunito Sans Light"/>
                <a:sym typeface="Nunito Sans Light"/>
              </a:rPr>
              <a:t>EHR Clinical Viewer</a:t>
            </a:r>
            <a:endParaRPr>
              <a:latin typeface="Nunito Sans Light"/>
              <a:ea typeface="Nunito Sans Light"/>
              <a:cs typeface="Nunito Sans Light"/>
              <a:sym typeface="Nunito Sans Light"/>
            </a:endParaRPr>
          </a:p>
        </p:txBody>
      </p:sp>
      <p:cxnSp>
        <p:nvCxnSpPr>
          <p:cNvPr id="1450" name="Google Shape;1450;p6"/>
          <p:cNvCxnSpPr/>
          <p:nvPr/>
        </p:nvCxnSpPr>
        <p:spPr>
          <a:xfrm flipH="1">
            <a:off x="6505443" y="1980624"/>
            <a:ext cx="2888700" cy="2661600"/>
          </a:xfrm>
          <a:prstGeom prst="bentConnector3">
            <a:avLst>
              <a:gd fmla="val 50001" name="adj1"/>
            </a:avLst>
          </a:prstGeom>
          <a:noFill/>
          <a:ln cap="flat" cmpd="sng" w="9525">
            <a:solidFill>
              <a:schemeClr val="dk2"/>
            </a:solidFill>
            <a:prstDash val="solid"/>
            <a:round/>
            <a:headEnd len="sm" w="sm" type="none"/>
            <a:tailEnd len="med" w="med" type="stealth"/>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4" name="Shape 1454"/>
        <p:cNvGrpSpPr/>
        <p:nvPr/>
      </p:nvGrpSpPr>
      <p:grpSpPr>
        <a:xfrm>
          <a:off x="0" y="0"/>
          <a:ext cx="0" cy="0"/>
          <a:chOff x="0" y="0"/>
          <a:chExt cx="0" cy="0"/>
        </a:xfrm>
      </p:grpSpPr>
      <p:pic>
        <p:nvPicPr>
          <p:cNvPr descr="A picture containing shape&#10;&#10;Description automatically generated" id="1455" name="Google Shape;1455;g24fb561eddc_0_915"/>
          <p:cNvPicPr preferRelativeResize="0"/>
          <p:nvPr/>
        </p:nvPicPr>
        <p:blipFill rotWithShape="1">
          <a:blip r:embed="rId3">
            <a:alphaModFix/>
          </a:blip>
          <a:srcRect b="0" l="0" r="0" t="0"/>
          <a:stretch/>
        </p:blipFill>
        <p:spPr>
          <a:xfrm>
            <a:off x="525100" y="0"/>
            <a:ext cx="9140516" cy="5329446"/>
          </a:xfrm>
          <a:prstGeom prst="rect">
            <a:avLst/>
          </a:prstGeom>
          <a:noFill/>
          <a:ln>
            <a:noFill/>
          </a:ln>
        </p:spPr>
      </p:pic>
      <p:pic>
        <p:nvPicPr>
          <p:cNvPr id="1456" name="Google Shape;1456;g24fb561eddc_0_915"/>
          <p:cNvPicPr preferRelativeResize="0"/>
          <p:nvPr>
            <p:ph idx="2" type="pic"/>
          </p:nvPr>
        </p:nvPicPr>
        <p:blipFill rotWithShape="1">
          <a:blip r:embed="rId4">
            <a:alphaModFix/>
          </a:blip>
          <a:srcRect b="1886" l="0" r="0" t="1876"/>
          <a:stretch/>
        </p:blipFill>
        <p:spPr>
          <a:xfrm>
            <a:off x="6740325" y="3429000"/>
            <a:ext cx="5444710" cy="3495003"/>
          </a:xfrm>
          <a:prstGeom prst="rect">
            <a:avLst/>
          </a:prstGeom>
          <a:noFill/>
          <a:ln>
            <a:noFill/>
          </a:ln>
        </p:spPr>
      </p:pic>
      <p:sp>
        <p:nvSpPr>
          <p:cNvPr id="1457" name="Google Shape;1457;g24fb561eddc_0_915"/>
          <p:cNvSpPr txBox="1"/>
          <p:nvPr>
            <p:ph idx="1" type="body"/>
          </p:nvPr>
        </p:nvSpPr>
        <p:spPr>
          <a:xfrm>
            <a:off x="1112975" y="854700"/>
            <a:ext cx="7293000" cy="25743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None/>
            </a:pPr>
            <a:r>
              <a:rPr lang="en-GB"/>
              <a:t>Introducing</a:t>
            </a:r>
            <a:br>
              <a:rPr b="1" lang="en-GB"/>
            </a:br>
            <a:r>
              <a:rPr b="1" lang="en-GB"/>
              <a:t>The </a:t>
            </a:r>
            <a:r>
              <a:rPr b="1" lang="en-GB"/>
              <a:t>Shared Care Record</a:t>
            </a:r>
            <a:endParaRPr b="1" sz="1400">
              <a:solidFill>
                <a:srgbClr val="000000"/>
              </a:solidFill>
              <a:latin typeface="Arial"/>
              <a:ea typeface="Arial"/>
              <a:cs typeface="Arial"/>
              <a:sym typeface="Arial"/>
            </a:endParaRPr>
          </a:p>
          <a:p>
            <a:pPr indent="0" lvl="0" marL="0" rtl="0" algn="l">
              <a:lnSpc>
                <a:spcPct val="110000"/>
              </a:lnSpc>
              <a:spcBef>
                <a:spcPts val="0"/>
              </a:spcBef>
              <a:spcAft>
                <a:spcPts val="0"/>
              </a:spcAft>
              <a:buClr>
                <a:schemeClr val="lt1"/>
              </a:buClr>
              <a:buSzPts val="4600"/>
              <a:buNone/>
            </a:pPr>
            <a:r>
              <a:t/>
            </a:r>
            <a:endParaRPr/>
          </a:p>
        </p:txBody>
      </p:sp>
      <p:pic>
        <p:nvPicPr>
          <p:cNvPr id="1458" name="Google Shape;1458;g24fb561eddc_0_915"/>
          <p:cNvPicPr preferRelativeResize="0"/>
          <p:nvPr/>
        </p:nvPicPr>
        <p:blipFill>
          <a:blip r:embed="rId5">
            <a:alphaModFix/>
          </a:blip>
          <a:stretch>
            <a:fillRect/>
          </a:stretch>
        </p:blipFill>
        <p:spPr>
          <a:xfrm>
            <a:off x="10036425" y="327050"/>
            <a:ext cx="1898199" cy="6997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2" name="Shape 1462"/>
        <p:cNvGrpSpPr/>
        <p:nvPr/>
      </p:nvGrpSpPr>
      <p:grpSpPr>
        <a:xfrm>
          <a:off x="0" y="0"/>
          <a:ext cx="0" cy="0"/>
          <a:chOff x="0" y="0"/>
          <a:chExt cx="0" cy="0"/>
        </a:xfrm>
      </p:grpSpPr>
      <p:pic>
        <p:nvPicPr>
          <p:cNvPr descr="A picture containing shape&#10;&#10;Description automatically generated" id="1463" name="Google Shape;1463;p8"/>
          <p:cNvPicPr preferRelativeResize="0"/>
          <p:nvPr/>
        </p:nvPicPr>
        <p:blipFill rotWithShape="1">
          <a:blip r:embed="rId3">
            <a:alphaModFix/>
          </a:blip>
          <a:srcRect b="0" l="0" r="0" t="0"/>
          <a:stretch/>
        </p:blipFill>
        <p:spPr>
          <a:xfrm>
            <a:off x="-1670988" y="0"/>
            <a:ext cx="9140516" cy="5329446"/>
          </a:xfrm>
          <a:prstGeom prst="rect">
            <a:avLst/>
          </a:prstGeom>
          <a:noFill/>
          <a:ln>
            <a:noFill/>
          </a:ln>
        </p:spPr>
      </p:pic>
      <p:pic>
        <p:nvPicPr>
          <p:cNvPr id="1464" name="Google Shape;1464;p8"/>
          <p:cNvPicPr preferRelativeResize="0"/>
          <p:nvPr>
            <p:ph idx="2" type="pic"/>
          </p:nvPr>
        </p:nvPicPr>
        <p:blipFill rotWithShape="1">
          <a:blip r:embed="rId4">
            <a:alphaModFix/>
          </a:blip>
          <a:srcRect b="4321" l="0" r="18744" t="9224"/>
          <a:stretch/>
        </p:blipFill>
        <p:spPr>
          <a:xfrm>
            <a:off x="6102975" y="2530675"/>
            <a:ext cx="6089100" cy="4327200"/>
          </a:xfrm>
          <a:prstGeom prst="rect">
            <a:avLst/>
          </a:prstGeom>
          <a:noFill/>
          <a:ln>
            <a:noFill/>
          </a:ln>
        </p:spPr>
      </p:pic>
      <p:sp>
        <p:nvSpPr>
          <p:cNvPr id="1465" name="Google Shape;1465;p8"/>
          <p:cNvSpPr txBox="1"/>
          <p:nvPr>
            <p:ph idx="1" type="body"/>
          </p:nvPr>
        </p:nvSpPr>
        <p:spPr>
          <a:xfrm>
            <a:off x="787400" y="854625"/>
            <a:ext cx="5714100" cy="257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GB"/>
              <a:t>The Shared Record </a:t>
            </a:r>
            <a:r>
              <a:rPr b="1" lang="en-GB"/>
              <a:t>Challenge</a:t>
            </a:r>
            <a:endParaRPr b="1"/>
          </a:p>
        </p:txBody>
      </p:sp>
      <p:sp>
        <p:nvSpPr>
          <p:cNvPr id="1466" name="Google Shape;1466;p8"/>
          <p:cNvSpPr txBox="1"/>
          <p:nvPr>
            <p:ph idx="3" type="body"/>
          </p:nvPr>
        </p:nvSpPr>
        <p:spPr>
          <a:xfrm>
            <a:off x="787400" y="3803050"/>
            <a:ext cx="4829700" cy="1131300"/>
          </a:xfrm>
          <a:prstGeom prst="rect">
            <a:avLst/>
          </a:prstGeom>
          <a:noFill/>
          <a:ln>
            <a:noFill/>
          </a:ln>
        </p:spPr>
        <p:txBody>
          <a:bodyPr anchorCtr="0" anchor="b"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0" lang="en-GB" sz="2100"/>
              <a:t>Care providers, patients and caregivers all face the common challenge of a </a:t>
            </a:r>
            <a:r>
              <a:rPr lang="en-GB" sz="2100"/>
              <a:t>lack of connectivity </a:t>
            </a:r>
            <a:r>
              <a:rPr b="0" lang="en-GB" sz="2100"/>
              <a:t>amongst health care systems and </a:t>
            </a:r>
            <a:r>
              <a:rPr lang="en-GB" sz="2100"/>
              <a:t>siloed information</a:t>
            </a:r>
            <a:r>
              <a:rPr b="0" lang="en-GB" sz="2100"/>
              <a:t> impacting the experience of delivering and receiving care</a:t>
            </a:r>
            <a:endParaRPr sz="2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0" name="Shape 1470"/>
        <p:cNvGrpSpPr/>
        <p:nvPr/>
      </p:nvGrpSpPr>
      <p:grpSpPr>
        <a:xfrm>
          <a:off x="0" y="0"/>
          <a:ext cx="0" cy="0"/>
          <a:chOff x="0" y="0"/>
          <a:chExt cx="0" cy="0"/>
        </a:xfrm>
      </p:grpSpPr>
      <p:sp>
        <p:nvSpPr>
          <p:cNvPr id="1471" name="Google Shape;1471;p9"/>
          <p:cNvSpPr txBox="1"/>
          <p:nvPr>
            <p:ph idx="1" type="body"/>
          </p:nvPr>
        </p:nvSpPr>
        <p:spPr>
          <a:xfrm>
            <a:off x="882014" y="2993173"/>
            <a:ext cx="4749900" cy="3197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Clr>
                <a:srgbClr val="5F5F5F"/>
              </a:buClr>
              <a:buSzPts val="1600"/>
              <a:buNone/>
            </a:pPr>
            <a:r>
              <a:rPr lang="en-GB" sz="2200"/>
              <a:t>A </a:t>
            </a:r>
            <a:r>
              <a:rPr b="1" lang="en-GB" sz="2200"/>
              <a:t>shared care record </a:t>
            </a:r>
            <a:r>
              <a:rPr lang="en-GB" sz="2200"/>
              <a:t>is a safe and secure way of </a:t>
            </a:r>
            <a:r>
              <a:rPr b="1" lang="en-GB" sz="2200"/>
              <a:t>bringing together all of a patient’s separate records</a:t>
            </a:r>
            <a:r>
              <a:rPr lang="en-GB" sz="2200"/>
              <a:t> from different health and care organizations </a:t>
            </a:r>
            <a:r>
              <a:rPr b="1" lang="en-GB" sz="2200"/>
              <a:t>digitally in one place </a:t>
            </a:r>
            <a:r>
              <a:rPr lang="en-GB" sz="2200"/>
              <a:t>to support connecting health information </a:t>
            </a:r>
            <a:r>
              <a:rPr b="1" lang="en-GB" sz="2200"/>
              <a:t>across the continuum of care.</a:t>
            </a:r>
            <a:r>
              <a:rPr b="1" lang="en-GB" sz="2000"/>
              <a:t> </a:t>
            </a:r>
            <a:endParaRPr b="1" sz="2000"/>
          </a:p>
        </p:txBody>
      </p:sp>
      <p:pic>
        <p:nvPicPr>
          <p:cNvPr id="1472" name="Google Shape;1472;p9"/>
          <p:cNvPicPr preferRelativeResize="0"/>
          <p:nvPr>
            <p:ph idx="2" type="pic"/>
          </p:nvPr>
        </p:nvPicPr>
        <p:blipFill rotWithShape="1">
          <a:blip r:embed="rId3">
            <a:alphaModFix/>
          </a:blip>
          <a:srcRect b="2317" l="0" r="0" t="2326"/>
          <a:stretch/>
        </p:blipFill>
        <p:spPr>
          <a:xfrm flipH="1">
            <a:off x="6971400" y="3539975"/>
            <a:ext cx="5220600" cy="3318000"/>
          </a:xfrm>
          <a:prstGeom prst="snip1Rect">
            <a:avLst>
              <a:gd fmla="val 17559" name="adj"/>
            </a:avLst>
          </a:prstGeom>
          <a:noFill/>
          <a:ln>
            <a:noFill/>
          </a:ln>
        </p:spPr>
      </p:pic>
      <p:sp>
        <p:nvSpPr>
          <p:cNvPr id="1473" name="Google Shape;1473;p9"/>
          <p:cNvSpPr txBox="1"/>
          <p:nvPr>
            <p:ph idx="1" type="body"/>
          </p:nvPr>
        </p:nvSpPr>
        <p:spPr>
          <a:xfrm>
            <a:off x="787400" y="854625"/>
            <a:ext cx="5714100" cy="25743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1100"/>
              <a:buFont typeface="Arial"/>
              <a:buNone/>
            </a:pPr>
            <a:r>
              <a:rPr lang="en-GB" sz="4600">
                <a:solidFill>
                  <a:srgbClr val="FF5F00"/>
                </a:solidFill>
              </a:rPr>
              <a:t>How can </a:t>
            </a:r>
            <a:r>
              <a:rPr b="1" lang="en-GB" sz="4600">
                <a:solidFill>
                  <a:srgbClr val="FF5F00"/>
                </a:solidFill>
              </a:rPr>
              <a:t>technology help?</a:t>
            </a:r>
            <a:endParaRPr b="1" sz="4600">
              <a:solidFill>
                <a:srgbClr val="FF5F00"/>
              </a:solidFill>
            </a:endParaRPr>
          </a:p>
          <a:p>
            <a:pPr indent="0" lvl="0" marL="0" rtl="0" algn="l">
              <a:lnSpc>
                <a:spcPct val="90000"/>
              </a:lnSpc>
              <a:spcBef>
                <a:spcPts val="0"/>
              </a:spcBef>
              <a:spcAft>
                <a:spcPts val="0"/>
              </a:spcAft>
              <a:buClr>
                <a:schemeClr val="dk1"/>
              </a:buClr>
              <a:buSzPts val="1100"/>
              <a:buFont typeface="Arial"/>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rion Health 2023">
      <a:dk1>
        <a:srgbClr val="000000"/>
      </a:dk1>
      <a:lt1>
        <a:srgbClr val="FFFFFF"/>
      </a:lt1>
      <a:dk2>
        <a:srgbClr val="606060"/>
      </a:dk2>
      <a:lt2>
        <a:srgbClr val="D6D6D6"/>
      </a:lt2>
      <a:accent1>
        <a:srgbClr val="7C7C7C"/>
      </a:accent1>
      <a:accent2>
        <a:srgbClr val="FE5F00"/>
      </a:accent2>
      <a:accent3>
        <a:srgbClr val="1A184F"/>
      </a:accent3>
      <a:accent4>
        <a:srgbClr val="0093D8"/>
      </a:accent4>
      <a:accent5>
        <a:srgbClr val="9366EC"/>
      </a:accent5>
      <a:accent6>
        <a:srgbClr val="00CB98"/>
      </a:accent6>
      <a:hlink>
        <a:srgbClr val="0042D6"/>
      </a:hlink>
      <a:folHlink>
        <a:srgbClr val="03B5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rion Health 2023">
      <a:dk1>
        <a:srgbClr val="000000"/>
      </a:dk1>
      <a:lt1>
        <a:srgbClr val="FFFFFF"/>
      </a:lt1>
      <a:dk2>
        <a:srgbClr val="606060"/>
      </a:dk2>
      <a:lt2>
        <a:srgbClr val="D6D6D6"/>
      </a:lt2>
      <a:accent1>
        <a:srgbClr val="7C7C7C"/>
      </a:accent1>
      <a:accent2>
        <a:srgbClr val="FE5F00"/>
      </a:accent2>
      <a:accent3>
        <a:srgbClr val="FEC702"/>
      </a:accent3>
      <a:accent4>
        <a:srgbClr val="EE2E4E"/>
      </a:accent4>
      <a:accent5>
        <a:srgbClr val="AE007D"/>
      </a:accent5>
      <a:accent6>
        <a:srgbClr val="00CB98"/>
      </a:accent6>
      <a:hlink>
        <a:srgbClr val="000A4F"/>
      </a:hlink>
      <a:folHlink>
        <a:srgbClr val="03B5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rion Health 2023">
      <a:dk1>
        <a:srgbClr val="000000"/>
      </a:dk1>
      <a:lt1>
        <a:srgbClr val="FFFFFF"/>
      </a:lt1>
      <a:dk2>
        <a:srgbClr val="606060"/>
      </a:dk2>
      <a:lt2>
        <a:srgbClr val="D6D6D6"/>
      </a:lt2>
      <a:accent1>
        <a:srgbClr val="7C7C7C"/>
      </a:accent1>
      <a:accent2>
        <a:srgbClr val="FE5F00"/>
      </a:accent2>
      <a:accent3>
        <a:srgbClr val="FEC702"/>
      </a:accent3>
      <a:accent4>
        <a:srgbClr val="EE2E4E"/>
      </a:accent4>
      <a:accent5>
        <a:srgbClr val="AE007D"/>
      </a:accent5>
      <a:accent6>
        <a:srgbClr val="00CB98"/>
      </a:accent6>
      <a:hlink>
        <a:srgbClr val="000A4F"/>
      </a:hlink>
      <a:folHlink>
        <a:srgbClr val="03B5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Office Theme">
  <a:themeElements>
    <a:clrScheme name="Orion Health 2023">
      <a:dk1>
        <a:srgbClr val="000000"/>
      </a:dk1>
      <a:lt1>
        <a:srgbClr val="FFFFFF"/>
      </a:lt1>
      <a:dk2>
        <a:srgbClr val="606060"/>
      </a:dk2>
      <a:lt2>
        <a:srgbClr val="D6D6D6"/>
      </a:lt2>
      <a:accent1>
        <a:srgbClr val="7C7C7C"/>
      </a:accent1>
      <a:accent2>
        <a:srgbClr val="FE5F00"/>
      </a:accent2>
      <a:accent3>
        <a:srgbClr val="1A184F"/>
      </a:accent3>
      <a:accent4>
        <a:srgbClr val="0093D8"/>
      </a:accent4>
      <a:accent5>
        <a:srgbClr val="9366EC"/>
      </a:accent5>
      <a:accent6>
        <a:srgbClr val="00CB98"/>
      </a:accent6>
      <a:hlink>
        <a:srgbClr val="0042D6"/>
      </a:hlink>
      <a:folHlink>
        <a:srgbClr val="03B5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Office Theme">
  <a:themeElements>
    <a:clrScheme name="Orion Health 2023">
      <a:dk1>
        <a:srgbClr val="000000"/>
      </a:dk1>
      <a:lt1>
        <a:srgbClr val="FFFFFF"/>
      </a:lt1>
      <a:dk2>
        <a:srgbClr val="606060"/>
      </a:dk2>
      <a:lt2>
        <a:srgbClr val="D6D6D6"/>
      </a:lt2>
      <a:accent1>
        <a:srgbClr val="7C7C7C"/>
      </a:accent1>
      <a:accent2>
        <a:srgbClr val="FE5F00"/>
      </a:accent2>
      <a:accent3>
        <a:srgbClr val="1A184F"/>
      </a:accent3>
      <a:accent4>
        <a:srgbClr val="0093D8"/>
      </a:accent4>
      <a:accent5>
        <a:srgbClr val="9366EC"/>
      </a:accent5>
      <a:accent6>
        <a:srgbClr val="00CB98"/>
      </a:accent6>
      <a:hlink>
        <a:srgbClr val="0042D6"/>
      </a:hlink>
      <a:folHlink>
        <a:srgbClr val="03B5B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