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ags/tag1.xml" ContentType="application/vnd.openxmlformats-officedocument.presentationml.tags+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8" r:id="rId4"/>
    <p:sldMasterId id="2147484283" r:id="rId5"/>
  </p:sldMasterIdLst>
  <p:notesMasterIdLst>
    <p:notesMasterId r:id="rId7"/>
  </p:notesMasterIdLst>
  <p:handoutMasterIdLst>
    <p:handoutMasterId r:id="rId8"/>
  </p:handoutMasterIdLst>
  <p:sldIdLst>
    <p:sldId id="214747077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DF80C3F-6B1A-4C95-8270-2E93DDDA7D45}">
          <p14:sldIdLst>
            <p14:sldId id="2147470772"/>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8A2E01-0CDC-E4BC-DB3E-EC8D19593273}" name="Ntwari, Tasia" initials="NT" userId="S::tntwari@deloitte.ca::745b62c7-3238-4ff6-8d6b-678c0726a9ea" providerId="AD"/>
  <p188:author id="{F0FD7027-DE21-0AFA-4362-2C87BDAC4D19}" name="Jackson, Byron" initials="JB" userId="S::byjackson@deloitte.ca::aabdd7d6-0fb4-4f37-9cf1-fb5f547b2d1b" providerId="AD"/>
  <p188:author id="{ECEE7942-17C9-97ED-728F-8C8673FD2FE3}" name="Dokania, Nitin" initials="DN" userId="S::nidokania@deloitte.ca::83d167e0-2770-4f79-affa-c17566905b64" providerId="AD"/>
  <p188:author id="{4120E381-452B-C7CE-838D-6ECBB9B8BF14}" name="Delamont, Taydon" initials="DT" userId="S::tdelamont@deloitte.ca::5c4fefc4-3432-4904-96c8-b595e7a810cd" providerId="AD"/>
  <p188:author id="{1AB53E89-BAF0-9A9D-8CC9-08EE7D460B03}" name="Sauer, Jordan" initials="SJ" userId="S::josauer@deloitte.ca::1ffe200a-4117-4701-969a-572f4d444fac" providerId="AD"/>
  <p188:author id="{BAC97C8C-93F0-AA76-7B70-C6F23E599A1A}" name="Picha, Leon" initials="PL" userId="S::lepicha@deloitte.ca::fb35d05b-a63e-49a5-ac33-446a770f87e0" providerId="AD"/>
  <p188:author id="{B976CA96-1525-9D1F-F132-A0088ED99319}" name="Dewani, Shaheen" initials="DS" userId="S::shdewani@deloitte.ca::3fde4fa3-35ab-4a35-8354-15b1f6ea08ff" providerId="AD"/>
  <p188:author id="{210F3C99-0E7F-F5C4-38CF-63FD2F85509F}" name="Foster, Jolain" initials="FJ" userId="S::jolfoster@deloitte.ca::d2fe0805-c7ce-40bf-a045-cef34bd8a580" providerId="AD"/>
  <p188:author id="{446615A6-4627-82A3-B5AF-5C2E1E2B9CE7}" name="Jain, Megha" initials="JM" userId="S::megjain@deloitte.ca::65bda321-241b-4408-a8a4-fcba9c29021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zabo, Jennifer" initials="SJ" lastIdx="8" clrIdx="0">
    <p:extLst>
      <p:ext uri="{19B8F6BF-5375-455C-9EA6-DF929625EA0E}">
        <p15:presenceInfo xmlns:p15="http://schemas.microsoft.com/office/powerpoint/2012/main" userId="S::jszabo@deloitte.ca::02263e78-138c-4896-837f-4e172780d446" providerId="AD"/>
      </p:ext>
    </p:extLst>
  </p:cmAuthor>
  <p:cmAuthor id="2" name="Sauer, Jordan" initials="SJ" lastIdx="2" clrIdx="1">
    <p:extLst>
      <p:ext uri="{19B8F6BF-5375-455C-9EA6-DF929625EA0E}">
        <p15:presenceInfo xmlns:p15="http://schemas.microsoft.com/office/powerpoint/2012/main" userId="S::josauer@deloitte.ca::1ffe200a-4117-4701-969a-572f4d444fac" providerId="AD"/>
      </p:ext>
    </p:extLst>
  </p:cmAuthor>
  <p:cmAuthor id="3" name="Hawkins, Blake" initials="HB" lastIdx="1" clrIdx="2">
    <p:extLst>
      <p:ext uri="{19B8F6BF-5375-455C-9EA6-DF929625EA0E}">
        <p15:presenceInfo xmlns:p15="http://schemas.microsoft.com/office/powerpoint/2012/main" userId="S::blhawkins@deloitte.ca::ac93f60f-1d79-4436-93fe-ae27c9823be9" providerId="AD"/>
      </p:ext>
    </p:extLst>
  </p:cmAuthor>
  <p:cmAuthor id="4" name="Brant, Jennifer" initials="BJ" lastIdx="1" clrIdx="3">
    <p:extLst>
      <p:ext uri="{19B8F6BF-5375-455C-9EA6-DF929625EA0E}">
        <p15:presenceInfo xmlns:p15="http://schemas.microsoft.com/office/powerpoint/2012/main" userId="S::jebrant@deloitte.ca::64f07b55-f365-4e41-8cef-d3455a0ab4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B0E3"/>
    <a:srgbClr val="9D9EBD"/>
    <a:srgbClr val="DCDFDA"/>
    <a:srgbClr val="EEEEF4"/>
    <a:srgbClr val="EDB70A"/>
    <a:srgbClr val="3FB7E5"/>
    <a:srgbClr val="28BDE4"/>
    <a:srgbClr val="167B9D"/>
    <a:srgbClr val="12AB91"/>
    <a:srgbClr val="0095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59" autoAdjust="0"/>
    <p:restoredTop sz="94660"/>
  </p:normalViewPr>
  <p:slideViewPr>
    <p:cSldViewPr snapToGrid="0">
      <p:cViewPr varScale="1">
        <p:scale>
          <a:sx n="74" d="100"/>
          <a:sy n="74" d="100"/>
        </p:scale>
        <p:origin x="109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uer, Jordan" userId="1ffe200a-4117-4701-969a-572f4d444fac" providerId="ADAL" clId="{90525B81-6BDA-4754-952C-D9B0212A057F}"/>
    <pc:docChg chg="delSld delMainMaster modSection">
      <pc:chgData name="Sauer, Jordan" userId="1ffe200a-4117-4701-969a-572f4d444fac" providerId="ADAL" clId="{90525B81-6BDA-4754-952C-D9B0212A057F}" dt="2023-10-19T04:24:20.348" v="1" actId="47"/>
      <pc:docMkLst>
        <pc:docMk/>
      </pc:docMkLst>
      <pc:sldChg chg="del">
        <pc:chgData name="Sauer, Jordan" userId="1ffe200a-4117-4701-969a-572f4d444fac" providerId="ADAL" clId="{90525B81-6BDA-4754-952C-D9B0212A057F}" dt="2023-10-19T04:24:07.143" v="0" actId="47"/>
        <pc:sldMkLst>
          <pc:docMk/>
          <pc:sldMk cId="3655319696" sldId="2147472003"/>
        </pc:sldMkLst>
      </pc:sldChg>
      <pc:sldChg chg="del">
        <pc:chgData name="Sauer, Jordan" userId="1ffe200a-4117-4701-969a-572f4d444fac" providerId="ADAL" clId="{90525B81-6BDA-4754-952C-D9B0212A057F}" dt="2023-10-19T04:24:20.348" v="1" actId="47"/>
        <pc:sldMkLst>
          <pc:docMk/>
          <pc:sldMk cId="1129882032" sldId="2147472028"/>
        </pc:sldMkLst>
      </pc:sldChg>
      <pc:sldMasterChg chg="del delSldLayout">
        <pc:chgData name="Sauer, Jordan" userId="1ffe200a-4117-4701-969a-572f4d444fac" providerId="ADAL" clId="{90525B81-6BDA-4754-952C-D9B0212A057F}" dt="2023-10-19T04:24:20.348" v="1" actId="47"/>
        <pc:sldMasterMkLst>
          <pc:docMk/>
          <pc:sldMasterMk cId="3697530031" sldId="2147484324"/>
        </pc:sldMasterMkLst>
        <pc:sldLayoutChg chg="del">
          <pc:chgData name="Sauer, Jordan" userId="1ffe200a-4117-4701-969a-572f4d444fac" providerId="ADAL" clId="{90525B81-6BDA-4754-952C-D9B0212A057F}" dt="2023-10-19T04:24:20.348" v="1" actId="47"/>
          <pc:sldLayoutMkLst>
            <pc:docMk/>
            <pc:sldMasterMk cId="3697530031" sldId="2147484324"/>
            <pc:sldLayoutMk cId="2350424025" sldId="2147484325"/>
          </pc:sldLayoutMkLst>
        </pc:sldLayoutChg>
        <pc:sldLayoutChg chg="del">
          <pc:chgData name="Sauer, Jordan" userId="1ffe200a-4117-4701-969a-572f4d444fac" providerId="ADAL" clId="{90525B81-6BDA-4754-952C-D9B0212A057F}" dt="2023-10-19T04:24:20.348" v="1" actId="47"/>
          <pc:sldLayoutMkLst>
            <pc:docMk/>
            <pc:sldMasterMk cId="3697530031" sldId="2147484324"/>
            <pc:sldLayoutMk cId="2341001801" sldId="2147484326"/>
          </pc:sldLayoutMkLst>
        </pc:sldLayoutChg>
        <pc:sldLayoutChg chg="del">
          <pc:chgData name="Sauer, Jordan" userId="1ffe200a-4117-4701-969a-572f4d444fac" providerId="ADAL" clId="{90525B81-6BDA-4754-952C-D9B0212A057F}" dt="2023-10-19T04:24:20.348" v="1" actId="47"/>
          <pc:sldLayoutMkLst>
            <pc:docMk/>
            <pc:sldMasterMk cId="3697530031" sldId="2147484324"/>
            <pc:sldLayoutMk cId="919546129" sldId="2147484327"/>
          </pc:sldLayoutMkLst>
        </pc:sldLayoutChg>
        <pc:sldLayoutChg chg="del">
          <pc:chgData name="Sauer, Jordan" userId="1ffe200a-4117-4701-969a-572f4d444fac" providerId="ADAL" clId="{90525B81-6BDA-4754-952C-D9B0212A057F}" dt="2023-10-19T04:24:20.348" v="1" actId="47"/>
          <pc:sldLayoutMkLst>
            <pc:docMk/>
            <pc:sldMasterMk cId="3697530031" sldId="2147484324"/>
            <pc:sldLayoutMk cId="415366491" sldId="2147484328"/>
          </pc:sldLayoutMkLst>
        </pc:sldLayoutChg>
        <pc:sldLayoutChg chg="del">
          <pc:chgData name="Sauer, Jordan" userId="1ffe200a-4117-4701-969a-572f4d444fac" providerId="ADAL" clId="{90525B81-6BDA-4754-952C-D9B0212A057F}" dt="2023-10-19T04:24:20.348" v="1" actId="47"/>
          <pc:sldLayoutMkLst>
            <pc:docMk/>
            <pc:sldMasterMk cId="3697530031" sldId="2147484324"/>
            <pc:sldLayoutMk cId="2651033401" sldId="2147484329"/>
          </pc:sldLayoutMkLst>
        </pc:sldLayoutChg>
        <pc:sldLayoutChg chg="del">
          <pc:chgData name="Sauer, Jordan" userId="1ffe200a-4117-4701-969a-572f4d444fac" providerId="ADAL" clId="{90525B81-6BDA-4754-952C-D9B0212A057F}" dt="2023-10-19T04:24:20.348" v="1" actId="47"/>
          <pc:sldLayoutMkLst>
            <pc:docMk/>
            <pc:sldMasterMk cId="3697530031" sldId="2147484324"/>
            <pc:sldLayoutMk cId="3089789159" sldId="2147484330"/>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A8BA03-CCF6-1721-53DC-AA3F9739F7B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a:extLst>
              <a:ext uri="{FF2B5EF4-FFF2-40B4-BE49-F238E27FC236}">
                <a16:creationId xmlns:a16="http://schemas.microsoft.com/office/drawing/2014/main" id="{93AAB51A-8BDE-1FA0-7606-43AC4F67F83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E57F290-1B34-4961-8395-B877EDBC1628}" type="datetimeFigureOut">
              <a:rPr lang="en-CA" smtClean="0"/>
              <a:t>2023-10-18</a:t>
            </a:fld>
            <a:endParaRPr lang="en-CA"/>
          </a:p>
        </p:txBody>
      </p:sp>
      <p:sp>
        <p:nvSpPr>
          <p:cNvPr id="4" name="Footer Placeholder 3">
            <a:extLst>
              <a:ext uri="{FF2B5EF4-FFF2-40B4-BE49-F238E27FC236}">
                <a16:creationId xmlns:a16="http://schemas.microsoft.com/office/drawing/2014/main" id="{CF99021E-94BB-1192-C1B1-E2A05E65B4C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a:extLst>
              <a:ext uri="{FF2B5EF4-FFF2-40B4-BE49-F238E27FC236}">
                <a16:creationId xmlns:a16="http://schemas.microsoft.com/office/drawing/2014/main" id="{ED503396-B72E-4D54-AE72-0973342092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655FF2-2DF9-4A88-AB4A-64A4EE0CEEB8}" type="slidenum">
              <a:rPr lang="en-CA" smtClean="0"/>
              <a:t>‹#›</a:t>
            </a:fld>
            <a:endParaRPr lang="en-CA"/>
          </a:p>
        </p:txBody>
      </p:sp>
    </p:spTree>
    <p:extLst>
      <p:ext uri="{BB962C8B-B14F-4D97-AF65-F5344CB8AC3E}">
        <p14:creationId xmlns:p14="http://schemas.microsoft.com/office/powerpoint/2010/main" val="19312823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57CE64-2A86-446A-A5F0-9D2CB55B783C}" type="datetimeFigureOut">
              <a:rPr lang="en-US" smtClean="0"/>
              <a:t>10/18/2023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C27BA1-336F-4C9A-814F-C5DD5633C521}" type="slidenum">
              <a:rPr lang="en-US" smtClean="0"/>
              <a:t>‹#›</a:t>
            </a:fld>
            <a:endParaRPr lang="en-US"/>
          </a:p>
        </p:txBody>
      </p:sp>
    </p:spTree>
    <p:extLst>
      <p:ext uri="{BB962C8B-B14F-4D97-AF65-F5344CB8AC3E}">
        <p14:creationId xmlns:p14="http://schemas.microsoft.com/office/powerpoint/2010/main" val="242556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a:p>
        </p:txBody>
      </p:sp>
    </p:spTree>
    <p:extLst>
      <p:ext uri="{BB962C8B-B14F-4D97-AF65-F5344CB8AC3E}">
        <p14:creationId xmlns:p14="http://schemas.microsoft.com/office/powerpoint/2010/main" val="37978366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6.emf"/><Relationship Id="rId4" Type="http://schemas.openxmlformats.org/officeDocument/2006/relationships/oleObject" Target="../embeddings/oleObject3.bin"/></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505856" y="727200"/>
            <a:ext cx="7200000" cy="5400000"/>
          </a:xfrm>
          <a:prstGeom prst="rect">
            <a:avLst/>
          </a:prstGeom>
        </p:spPr>
        <p:txBody>
          <a:bodyPr/>
          <a:lstStyle>
            <a:lvl1pPr>
              <a:defRPr>
                <a:solidFill>
                  <a:schemeClr val="bg1"/>
                </a:solidFill>
              </a:defRPr>
            </a:lvl1pPr>
          </a:lstStyle>
          <a:p>
            <a:r>
              <a:rPr lang="en-US" noProof="0"/>
              <a:t>Click icon to add picture</a:t>
            </a:r>
            <a:endParaRPr lang="en-CA" noProof="0"/>
          </a:p>
        </p:txBody>
      </p:sp>
      <p:sp>
        <p:nvSpPr>
          <p:cNvPr id="3" name="Subtitle 2"/>
          <p:cNvSpPr>
            <a:spLocks noGrp="1"/>
          </p:cNvSpPr>
          <p:nvPr>
            <p:ph type="subTitle" idx="1" hasCustomPrompt="1"/>
          </p:nvPr>
        </p:nvSpPr>
        <p:spPr bwMode="gray">
          <a:xfrm>
            <a:off x="503989" y="5864232"/>
            <a:ext cx="5592011"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bg1"/>
                </a:solidFill>
              </a:defRPr>
            </a:lvl1pPr>
            <a:lvl2pPr marL="0" marR="0" indent="0" algn="l" defTabSz="914400" rtl="0" eaLnBrk="1" fontAlgn="auto" latinLnBrk="0" hangingPunct="1">
              <a:lnSpc>
                <a:spcPct val="100000"/>
              </a:lnSpc>
              <a:spcBef>
                <a:spcPts val="0"/>
              </a:spcBef>
              <a:spcAft>
                <a:spcPts val="0"/>
              </a:spcAft>
              <a:buClrTx/>
              <a:buSzPct val="100000"/>
              <a:buFont typeface="Arial"/>
              <a:buNone/>
              <a:tabLst/>
              <a:defRPr sz="1600" b="0">
                <a:solidFill>
                  <a:schemeClr val="bg1"/>
                </a:solidFill>
              </a:defRPr>
            </a:lvl2pPr>
            <a:lvl3pPr marL="0" indent="0" algn="l">
              <a:spcAft>
                <a:spcPts val="0"/>
              </a:spcAft>
              <a:buNone/>
              <a:defRPr sz="1600">
                <a:solidFill>
                  <a:schemeClr val="bg1"/>
                </a:solidFill>
              </a:defRPr>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CA" noProof="0"/>
              <a:t>Click to edit Master title style</a:t>
            </a:r>
          </a:p>
          <a:p>
            <a:pPr marL="0" marR="0" lvl="1" indent="0" algn="l" defTabSz="914400" rtl="0" eaLnBrk="1" fontAlgn="auto" latinLnBrk="0" hangingPunct="1">
              <a:lnSpc>
                <a:spcPct val="100000"/>
              </a:lnSpc>
              <a:spcBef>
                <a:spcPts val="0"/>
              </a:spcBef>
              <a:spcAft>
                <a:spcPts val="0"/>
              </a:spcAft>
              <a:buClrTx/>
              <a:buSzPct val="100000"/>
              <a:buFont typeface="Arial"/>
              <a:buNone/>
              <a:tabLst/>
              <a:defRPr/>
            </a:pPr>
            <a:r>
              <a:rPr lang="en-CA" noProof="0"/>
              <a:t>Click to edit Master subtitle style</a:t>
            </a:r>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grpSp>
        <p:nvGrpSpPr>
          <p:cNvPr id="21" name="Group 20"/>
          <p:cNvGrpSpPr/>
          <p:nvPr userDrawn="1"/>
        </p:nvGrpSpPr>
        <p:grpSpPr>
          <a:xfrm>
            <a:off x="503988" y="378000"/>
            <a:ext cx="2160000" cy="307976"/>
            <a:chOff x="398463" y="404813"/>
            <a:chExt cx="1627187" cy="307976"/>
          </a:xfrm>
          <a:solidFill>
            <a:schemeClr val="bg1"/>
          </a:solidFill>
        </p:grpSpPr>
        <p:sp>
          <p:nvSpPr>
            <p:cNvPr id="11"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2"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3"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4"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5"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6"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7"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8"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9"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0"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grpSp>
    </p:spTree>
    <p:extLst>
      <p:ext uri="{BB962C8B-B14F-4D97-AF65-F5344CB8AC3E}">
        <p14:creationId xmlns:p14="http://schemas.microsoft.com/office/powerpoint/2010/main" val="3070088382"/>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2"/>
            <a:ext cx="10541000" cy="1592403"/>
          </a:xfrm>
        </p:spPr>
        <p:txBody>
          <a:bodyPr anchor="b"/>
          <a:lstStyle>
            <a:lvl1pPr>
              <a:lnSpc>
                <a:spcPct val="95000"/>
              </a:lnSpc>
              <a:defRPr sz="3850" b="1">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Text Placeholder 2"/>
          <p:cNvSpPr>
            <a:spLocks noGrp="1"/>
          </p:cNvSpPr>
          <p:nvPr>
            <p:ph type="body" idx="1"/>
          </p:nvPr>
        </p:nvSpPr>
        <p:spPr bwMode="gray">
          <a:xfrm>
            <a:off x="501651" y="3429000"/>
            <a:ext cx="10541000" cy="1566532"/>
          </a:xfrm>
          <a:prstGeom prst="rect">
            <a:avLst/>
          </a:prstGeom>
        </p:spPr>
        <p:txBody>
          <a:bodyPr lIns="0" tIns="0" rIns="0" bIns="0">
            <a:noAutofit/>
          </a:bodyPr>
          <a:lstStyle>
            <a:lvl1pPr marL="0" indent="0">
              <a:lnSpc>
                <a:spcPct val="95000"/>
              </a:lnSpc>
              <a:spcAft>
                <a:spcPts val="0"/>
              </a:spcAft>
              <a:buNone/>
              <a:defRPr sz="385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4"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5"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246858545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Case Study">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CB912B5A-4EFE-4F10-9322-C971DDF230EF}"/>
              </a:ext>
            </a:extLst>
          </p:cNvPr>
          <p:cNvGraphicFramePr>
            <a:graphicFrameLocks noChangeAspect="1"/>
          </p:cNvGraphicFramePr>
          <p:nvPr userDrawn="1">
            <p:custDataLst>
              <p:tags r:id="rId1"/>
            </p:custDataLst>
            <p:extLst>
              <p:ext uri="{D42A27DB-BD31-4B8C-83A1-F6EECF244321}">
                <p14:modId xmlns:p14="http://schemas.microsoft.com/office/powerpoint/2010/main" val="31634286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15" imgH="416" progId="TCLayout.ActiveDocument.1">
                  <p:embed/>
                </p:oleObj>
              </mc:Choice>
              <mc:Fallback>
                <p:oleObj name="think-cell Slide" r:id="rId4" imgW="415" imgH="416" progId="TCLayout.ActiveDocument.1">
                  <p:embed/>
                  <p:pic>
                    <p:nvPicPr>
                      <p:cNvPr id="5" name="Object 4" hidden="1">
                        <a:extLst>
                          <a:ext uri="{FF2B5EF4-FFF2-40B4-BE49-F238E27FC236}">
                            <a16:creationId xmlns:a16="http://schemas.microsoft.com/office/drawing/2014/main" id="{CB912B5A-4EFE-4F10-9322-C971DDF230E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DCF43516-C935-4785-8727-EA48BADEDCC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80000"/>
              </a:lnSpc>
              <a:spcBef>
                <a:spcPct val="0"/>
              </a:spcBef>
              <a:spcAft>
                <a:spcPct val="0"/>
              </a:spcAft>
            </a:pPr>
            <a:endParaRPr lang="en-US" sz="2400" b="0" i="0" baseline="0">
              <a:latin typeface="Chronicle Display Black" pitchFamily="50" charset="0"/>
              <a:sym typeface="Chronicle Display Black" pitchFamily="50" charset="0"/>
            </a:endParaRPr>
          </a:p>
        </p:txBody>
      </p:sp>
      <p:sp>
        <p:nvSpPr>
          <p:cNvPr id="2" name="Title 1">
            <a:extLst>
              <a:ext uri="{FF2B5EF4-FFF2-40B4-BE49-F238E27FC236}">
                <a16:creationId xmlns:a16="http://schemas.microsoft.com/office/drawing/2014/main" id="{BDFAB292-D9D0-4411-8456-90C02DB4019C}"/>
              </a:ext>
            </a:extLst>
          </p:cNvPr>
          <p:cNvSpPr>
            <a:spLocks noGrp="1"/>
          </p:cNvSpPr>
          <p:nvPr>
            <p:ph type="title"/>
          </p:nvPr>
        </p:nvSpPr>
        <p:spPr>
          <a:xfrm>
            <a:off x="5397500" y="669544"/>
            <a:ext cx="6137512" cy="381392"/>
          </a:xfrm>
        </p:spPr>
        <p:txBody>
          <a:bodyPr/>
          <a:lstStyle>
            <a:lvl1pPr>
              <a:defRPr sz="24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8" name="Picture Placeholder 7">
            <a:extLst>
              <a:ext uri="{FF2B5EF4-FFF2-40B4-BE49-F238E27FC236}">
                <a16:creationId xmlns:a16="http://schemas.microsoft.com/office/drawing/2014/main" id="{838CA61B-8DBB-4395-9E9F-405E5CBF79FA}"/>
              </a:ext>
            </a:extLst>
          </p:cNvPr>
          <p:cNvSpPr>
            <a:spLocks noGrp="1"/>
          </p:cNvSpPr>
          <p:nvPr>
            <p:ph type="pic" sz="quarter" idx="10" hasCustomPrompt="1"/>
          </p:nvPr>
        </p:nvSpPr>
        <p:spPr>
          <a:xfrm>
            <a:off x="0" y="0"/>
            <a:ext cx="4806950" cy="6858000"/>
          </a:xfrm>
        </p:spPr>
        <p:txBody>
          <a:bodyPr anchor="ctr"/>
          <a:lstStyle>
            <a:lvl1pPr marL="0" indent="0" algn="ctr">
              <a:buNone/>
              <a:defRPr>
                <a:solidFill>
                  <a:schemeClr val="accent6"/>
                </a:solidFill>
              </a:defRPr>
            </a:lvl1pPr>
          </a:lstStyle>
          <a:p>
            <a:r>
              <a:rPr lang="en-US"/>
              <a:t>Click to insert picture</a:t>
            </a:r>
          </a:p>
        </p:txBody>
      </p:sp>
      <p:sp>
        <p:nvSpPr>
          <p:cNvPr id="11" name="Text Placeholder 10">
            <a:extLst>
              <a:ext uri="{FF2B5EF4-FFF2-40B4-BE49-F238E27FC236}">
                <a16:creationId xmlns:a16="http://schemas.microsoft.com/office/drawing/2014/main" id="{6650516E-641C-4EFA-8CA7-4E0C60B42CEB}"/>
              </a:ext>
            </a:extLst>
          </p:cNvPr>
          <p:cNvSpPr>
            <a:spLocks noGrp="1"/>
          </p:cNvSpPr>
          <p:nvPr>
            <p:ph type="body" sz="quarter" idx="11" hasCustomPrompt="1"/>
          </p:nvPr>
        </p:nvSpPr>
        <p:spPr>
          <a:xfrm>
            <a:off x="5397500" y="1050936"/>
            <a:ext cx="6137512" cy="381392"/>
          </a:xfrm>
        </p:spPr>
        <p:txBody>
          <a:bodyPr/>
          <a:lstStyle>
            <a:lvl1pPr marL="0" indent="0">
              <a:buNone/>
              <a:defRPr sz="1200"/>
            </a:lvl1pPr>
          </a:lstStyle>
          <a:p>
            <a:pPr lvl="0"/>
            <a:r>
              <a:rPr lang="en-US" sz="1400"/>
              <a:t>Click to edit Master text styles</a:t>
            </a:r>
            <a:endParaRPr lang="en-US"/>
          </a:p>
        </p:txBody>
      </p:sp>
      <p:sp>
        <p:nvSpPr>
          <p:cNvPr id="12" name="Text Placeholder 5">
            <a:extLst>
              <a:ext uri="{FF2B5EF4-FFF2-40B4-BE49-F238E27FC236}">
                <a16:creationId xmlns:a16="http://schemas.microsoft.com/office/drawing/2014/main" id="{E0280C66-47F5-4458-AA31-95CF3025E372}"/>
              </a:ext>
            </a:extLst>
          </p:cNvPr>
          <p:cNvSpPr>
            <a:spLocks noGrp="1"/>
          </p:cNvSpPr>
          <p:nvPr>
            <p:ph type="body" sz="quarter" idx="15" hasCustomPrompt="1"/>
          </p:nvPr>
        </p:nvSpPr>
        <p:spPr>
          <a:xfrm>
            <a:off x="5397500" y="466344"/>
            <a:ext cx="3355848" cy="203200"/>
          </a:xfrm>
        </p:spPr>
        <p:txBody>
          <a:bodyPr vert="horz" lIns="0" tIns="0" rIns="0" bIns="0" rtlCol="0">
            <a:noAutofit/>
          </a:bodyPr>
          <a:lstStyle>
            <a:lvl1pPr marL="0" indent="0">
              <a:buNone/>
              <a:defRPr lang="en-US" sz="900" b="1" kern="0" cap="all" spc="250" baseline="0" dirty="0">
                <a:solidFill>
                  <a:schemeClr val="bg1">
                    <a:lumMod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351960055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Closing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7AACEF-E366-48FC-A098-18E7C487023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341832" y="334964"/>
            <a:ext cx="1402720" cy="348699"/>
          </a:xfrm>
          <a:prstGeom prst="rect">
            <a:avLst/>
          </a:prstGeom>
        </p:spPr>
      </p:pic>
      <p:sp>
        <p:nvSpPr>
          <p:cNvPr id="5" name="Rectangle 4">
            <a:extLst>
              <a:ext uri="{FF2B5EF4-FFF2-40B4-BE49-F238E27FC236}">
                <a16:creationId xmlns:a16="http://schemas.microsoft.com/office/drawing/2014/main" id="{0DEF096B-E893-43B2-A07F-FB1329A5B6E6}"/>
              </a:ext>
            </a:extLst>
          </p:cNvPr>
          <p:cNvSpPr/>
          <p:nvPr userDrawn="1"/>
        </p:nvSpPr>
        <p:spPr bwMode="gray">
          <a:xfrm>
            <a:off x="11517330" y="6482993"/>
            <a:ext cx="534257" cy="308225"/>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sp>
        <p:nvSpPr>
          <p:cNvPr id="4" name="Rectangle 3">
            <a:extLst>
              <a:ext uri="{FF2B5EF4-FFF2-40B4-BE49-F238E27FC236}">
                <a16:creationId xmlns:a16="http://schemas.microsoft.com/office/drawing/2014/main" id="{A53AC127-1A6B-E347-9184-555DB7A63C59}"/>
              </a:ext>
            </a:extLst>
          </p:cNvPr>
          <p:cNvSpPr/>
          <p:nvPr userDrawn="1"/>
        </p:nvSpPr>
        <p:spPr>
          <a:xfrm>
            <a:off x="4267200" y="4918427"/>
            <a:ext cx="7010400" cy="1421928"/>
          </a:xfrm>
          <a:prstGeom prst="rect">
            <a:avLst/>
          </a:prstGeom>
        </p:spPr>
        <p:txBody>
          <a:bodyPr wrap="square" lIns="0" rIns="0" numCol="2" spcCol="182880">
            <a:spAutoFit/>
          </a:bodyPr>
          <a:lstStyle/>
          <a:p>
            <a:pPr>
              <a:lnSpc>
                <a:spcPct val="120000"/>
              </a:lnSpc>
            </a:pPr>
            <a:r>
              <a:rPr lang="en-US" sz="700">
                <a:latin typeface="Open Sans" charset="0"/>
                <a:ea typeface="Open Sans" charset="0"/>
                <a:cs typeface="Open Sans" charset="0"/>
              </a:rPr>
              <a:t>This publication contains general information only, and none of the member firms of Deloitte </a:t>
            </a:r>
            <a:r>
              <a:rPr lang="en-US" sz="700" err="1">
                <a:latin typeface="Open Sans" charset="0"/>
                <a:ea typeface="Open Sans" charset="0"/>
                <a:cs typeface="Open Sans" charset="0"/>
              </a:rPr>
              <a:t>Touche</a:t>
            </a:r>
            <a:r>
              <a:rPr lang="en-US" sz="700">
                <a:latin typeface="Open Sans" charset="0"/>
                <a:ea typeface="Open Sans" charset="0"/>
                <a:cs typeface="Open Sans" charset="0"/>
              </a:rPr>
              <a:t> Tohmatsu Limited, its member firms, or their related entities (collective, the “Deloitte Network”) is, by means of this publication, rendering professional advice or services. Before making any decision or taking any action that may affect your business, you should consult a qualified professional adviser. No entity in the Deloitte Network shall be responsible for any loss whatsoever sustained by any person who relies on this publication.</a:t>
            </a:r>
          </a:p>
          <a:p>
            <a:pPr>
              <a:lnSpc>
                <a:spcPct val="120000"/>
              </a:lnSpc>
            </a:pPr>
            <a:br>
              <a:rPr lang="en-US" sz="700">
                <a:latin typeface="Open Sans" charset="0"/>
                <a:ea typeface="Open Sans" charset="0"/>
                <a:cs typeface="Open Sans" charset="0"/>
              </a:rPr>
            </a:br>
            <a:br>
              <a:rPr lang="en-US" sz="700">
                <a:latin typeface="Open Sans" charset="0"/>
                <a:ea typeface="Open Sans" charset="0"/>
                <a:cs typeface="Open Sans" charset="0"/>
              </a:rPr>
            </a:br>
            <a:endParaRPr lang="en-US" sz="700">
              <a:latin typeface="Open Sans" charset="0"/>
              <a:ea typeface="Open Sans" charset="0"/>
              <a:cs typeface="Open Sans" charset="0"/>
            </a:endParaRPr>
          </a:p>
          <a:p>
            <a:pPr>
              <a:lnSpc>
                <a:spcPct val="120000"/>
              </a:lnSpc>
            </a:pPr>
            <a:r>
              <a:rPr lang="en-US" sz="700">
                <a:latin typeface="Open Sans" charset="0"/>
                <a:ea typeface="Open Sans" charset="0"/>
                <a:cs typeface="Open Sans" charset="0"/>
              </a:rPr>
              <a:t>As used in this document, “Deloitte” means Deloitte Consulting LLP, a subsidiary of Deloitte LLP. Please see </a:t>
            </a:r>
            <a:r>
              <a:rPr lang="en-US" sz="700" err="1">
                <a:latin typeface="Open Sans" charset="0"/>
                <a:ea typeface="Open Sans" charset="0"/>
                <a:cs typeface="Open Sans" charset="0"/>
              </a:rPr>
              <a:t>www.deloitte.com</a:t>
            </a:r>
            <a:r>
              <a:rPr lang="en-US" sz="700">
                <a:latin typeface="Open Sans" charset="0"/>
                <a:ea typeface="Open Sans" charset="0"/>
                <a:cs typeface="Open Sans" charset="0"/>
              </a:rPr>
              <a:t>/us/about for a detailed description of the legal structure of Deloitte USA LLP, Deloitte LLP and their respective subsidiaries. Certain services may not be available to attest clients under </a:t>
            </a:r>
            <a:br>
              <a:rPr lang="en-US" sz="700">
                <a:latin typeface="Open Sans" charset="0"/>
                <a:ea typeface="Open Sans" charset="0"/>
                <a:cs typeface="Open Sans" charset="0"/>
              </a:rPr>
            </a:br>
            <a:r>
              <a:rPr lang="en-US" sz="700">
                <a:latin typeface="Open Sans" charset="0"/>
                <a:ea typeface="Open Sans" charset="0"/>
                <a:cs typeface="Open Sans" charset="0"/>
              </a:rPr>
              <a:t>the rules and regulations of public accounting.</a:t>
            </a:r>
          </a:p>
          <a:p>
            <a:endParaRPr lang="en-US" sz="700">
              <a:latin typeface="Open Sans" charset="0"/>
              <a:ea typeface="Open Sans" charset="0"/>
              <a:cs typeface="Open Sans" charset="0"/>
              <a:sym typeface="Frutiger Next Pro Light" charset="0"/>
            </a:endParaRPr>
          </a:p>
          <a:p>
            <a:r>
              <a:rPr lang="en-US" sz="700" b="1">
                <a:latin typeface="Open Sans" charset="0"/>
                <a:ea typeface="Open Sans" charset="0"/>
                <a:cs typeface="Open Sans" charset="0"/>
                <a:sym typeface="Frutiger Next Pro Light" charset="0"/>
              </a:rPr>
              <a:t>Copyright ©2022 Deloitte Development LLC. </a:t>
            </a:r>
            <a:br>
              <a:rPr lang="en-US" sz="700">
                <a:latin typeface="Open Sans" charset="0"/>
                <a:ea typeface="Open Sans" charset="0"/>
                <a:cs typeface="Open Sans" charset="0"/>
                <a:sym typeface="Frutiger Next Pro Light" charset="0"/>
              </a:rPr>
            </a:br>
            <a:r>
              <a:rPr lang="en-US" sz="700" b="1">
                <a:latin typeface="Open Sans" charset="0"/>
                <a:ea typeface="Open Sans" charset="0"/>
                <a:cs typeface="Open Sans" charset="0"/>
                <a:sym typeface="Frutiger Next Pro Light" charset="0"/>
              </a:rPr>
              <a:t>All rights reserved. </a:t>
            </a:r>
            <a:r>
              <a:rPr lang="en-US" sz="700" b="1">
                <a:latin typeface="Open Sans" charset="0"/>
                <a:ea typeface="Open Sans" charset="0"/>
                <a:cs typeface="Open Sans" charset="0"/>
              </a:rPr>
              <a:t>Member of Deloitte </a:t>
            </a:r>
            <a:r>
              <a:rPr lang="en-US" sz="700" b="1" err="1">
                <a:latin typeface="Open Sans" charset="0"/>
                <a:ea typeface="Open Sans" charset="0"/>
                <a:cs typeface="Open Sans" charset="0"/>
              </a:rPr>
              <a:t>Touche</a:t>
            </a:r>
            <a:r>
              <a:rPr lang="en-US" sz="700" b="1">
                <a:latin typeface="Open Sans" charset="0"/>
                <a:ea typeface="Open Sans" charset="0"/>
                <a:cs typeface="Open Sans" charset="0"/>
              </a:rPr>
              <a:t> Tohmatsu Limited</a:t>
            </a:r>
          </a:p>
        </p:txBody>
      </p:sp>
      <p:sp>
        <p:nvSpPr>
          <p:cNvPr id="6" name="Text Placeholder 19">
            <a:extLst>
              <a:ext uri="{FF2B5EF4-FFF2-40B4-BE49-F238E27FC236}">
                <a16:creationId xmlns:a16="http://schemas.microsoft.com/office/drawing/2014/main" id="{969A91C6-01C4-DF45-A99D-FA99EA783003}"/>
              </a:ext>
            </a:extLst>
          </p:cNvPr>
          <p:cNvSpPr>
            <a:spLocks noGrp="1"/>
          </p:cNvSpPr>
          <p:nvPr>
            <p:ph type="body" sz="quarter" idx="10" hasCustomPrompt="1"/>
          </p:nvPr>
        </p:nvSpPr>
        <p:spPr>
          <a:xfrm>
            <a:off x="4267200" y="2489200"/>
            <a:ext cx="4040187" cy="947738"/>
          </a:xfrm>
          <a:prstGeom prst="rect">
            <a:avLst/>
          </a:prstGeom>
        </p:spPr>
        <p:txBody>
          <a:bodyPr/>
          <a:lstStyle>
            <a:lvl1pPr marL="0" indent="0">
              <a:buNone/>
              <a:defRPr sz="2800" b="1" i="0">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a:t>Edit Master text style</a:t>
            </a:r>
          </a:p>
        </p:txBody>
      </p:sp>
      <p:sp>
        <p:nvSpPr>
          <p:cNvPr id="7" name="Text Placeholder 21">
            <a:extLst>
              <a:ext uri="{FF2B5EF4-FFF2-40B4-BE49-F238E27FC236}">
                <a16:creationId xmlns:a16="http://schemas.microsoft.com/office/drawing/2014/main" id="{B0D81BEA-D10E-D240-BD9D-6E7B8AB2F6F0}"/>
              </a:ext>
            </a:extLst>
          </p:cNvPr>
          <p:cNvSpPr>
            <a:spLocks noGrp="1"/>
          </p:cNvSpPr>
          <p:nvPr>
            <p:ph type="body" sz="quarter" idx="11" hasCustomPrompt="1"/>
          </p:nvPr>
        </p:nvSpPr>
        <p:spPr>
          <a:xfrm>
            <a:off x="4267200" y="3436938"/>
            <a:ext cx="4040187" cy="1003300"/>
          </a:xfrm>
          <a:prstGeom prst="rect">
            <a:avLst/>
          </a:prstGeom>
        </p:spPr>
        <p:txBody>
          <a:bodyPr/>
          <a:lstStyle>
            <a:lvl1pPr marL="0" indent="0">
              <a:buNone/>
              <a:defRPr sz="1800" b="0" i="0">
                <a:latin typeface="Open Sans Light" panose="020B0306030504020204" pitchFamily="34" charset="0"/>
                <a:ea typeface="Open Sans Light" panose="020B0306030504020204" pitchFamily="34" charset="0"/>
                <a:cs typeface="Open Sans Light" panose="020B0306030504020204" pitchFamily="34" charset="0"/>
              </a:defRPr>
            </a:lvl1pPr>
            <a:lvl2pPr marL="0" indent="0">
              <a:buNone/>
              <a:defRPr b="0" i="0">
                <a:latin typeface="Open Sans Light" panose="020B0306030504020204" pitchFamily="34" charset="0"/>
                <a:ea typeface="Open Sans Light" panose="020B0306030504020204" pitchFamily="34" charset="0"/>
                <a:cs typeface="Open Sans Light" panose="020B0306030504020204" pitchFamily="34" charset="0"/>
              </a:defRPr>
            </a:lvl2pPr>
          </a:lstStyle>
          <a:p>
            <a:pPr lvl="0"/>
            <a:r>
              <a:rPr lang="en-US"/>
              <a:t>Edit Master text styles</a:t>
            </a:r>
          </a:p>
          <a:p>
            <a:pPr lvl="1"/>
            <a:r>
              <a:rPr lang="en-US"/>
              <a:t>Second level</a:t>
            </a:r>
          </a:p>
        </p:txBody>
      </p:sp>
    </p:spTree>
    <p:extLst>
      <p:ext uri="{BB962C8B-B14F-4D97-AF65-F5344CB8AC3E}">
        <p14:creationId xmlns:p14="http://schemas.microsoft.com/office/powerpoint/2010/main" val="2198303374"/>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Master Blocker">
    <p:bg>
      <p:bgPr>
        <a:solidFill>
          <a:schemeClr val="accent2"/>
        </a:solidFill>
        <a:effectLst/>
      </p:bgPr>
    </p:bg>
    <p:spTree>
      <p:nvGrpSpPr>
        <p:cNvPr id="1" name=""/>
        <p:cNvGrpSpPr/>
        <p:nvPr/>
      </p:nvGrpSpPr>
      <p:grpSpPr>
        <a:xfrm>
          <a:off x="0" y="0"/>
          <a:ext cx="0" cy="0"/>
          <a:chOff x="0" y="0"/>
          <a:chExt cx="0" cy="0"/>
        </a:xfrm>
      </p:grpSpPr>
      <p:sp>
        <p:nvSpPr>
          <p:cNvPr id="3" name="TextBox 2"/>
          <p:cNvSpPr txBox="1"/>
          <p:nvPr userDrawn="1"/>
        </p:nvSpPr>
        <p:spPr>
          <a:xfrm>
            <a:off x="914400" y="1217629"/>
            <a:ext cx="10363200" cy="4616648"/>
          </a:xfrm>
          <a:prstGeom prst="rect">
            <a:avLst/>
          </a:prstGeom>
          <a:noFill/>
        </p:spPr>
        <p:txBody>
          <a:bodyPr wrap="square" rtlCol="0">
            <a:spAutoFit/>
          </a:bodyPr>
          <a:lstStyle/>
          <a:p>
            <a:pPr algn="ctr"/>
            <a:r>
              <a:rPr lang="en-US" sz="11500" b="1">
                <a:solidFill>
                  <a:schemeClr val="bg1"/>
                </a:solidFill>
              </a:rPr>
              <a:t>Do not use this</a:t>
            </a:r>
            <a:r>
              <a:rPr lang="en-US" sz="11500" b="1" baseline="0">
                <a:solidFill>
                  <a:schemeClr val="bg1"/>
                </a:solidFill>
              </a:rPr>
              <a:t> layout</a:t>
            </a:r>
          </a:p>
          <a:p>
            <a:pPr algn="ctr"/>
            <a:endParaRPr lang="en-US" sz="3200" b="1" baseline="0"/>
          </a:p>
          <a:p>
            <a:pPr algn="ctr"/>
            <a:r>
              <a:rPr lang="en-US" sz="3200" b="0" baseline="0"/>
              <a:t>Delete any master slides that occur after this layout</a:t>
            </a:r>
            <a:endParaRPr lang="en-US" sz="3200" b="0"/>
          </a:p>
        </p:txBody>
      </p:sp>
    </p:spTree>
    <p:extLst>
      <p:ext uri="{BB962C8B-B14F-4D97-AF65-F5344CB8AC3E}">
        <p14:creationId xmlns:p14="http://schemas.microsoft.com/office/powerpoint/2010/main" val="724488128"/>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Title, Subhead &amp; Breadcrumb">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4" name="Text Placeholder 8"/>
          <p:cNvSpPr>
            <a:spLocks noGrp="1"/>
          </p:cNvSpPr>
          <p:nvPr>
            <p:ph type="body" sz="quarter" idx="14"/>
          </p:nvPr>
        </p:nvSpPr>
        <p:spPr>
          <a:xfrm>
            <a:off x="914721" y="1353312"/>
            <a:ext cx="10362880"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
        <p:nvSpPr>
          <p:cNvPr id="8" name="Text Placeholder 5"/>
          <p:cNvSpPr>
            <a:spLocks noGrp="1"/>
          </p:cNvSpPr>
          <p:nvPr>
            <p:ph type="body" sz="quarter" idx="15" hasCustomPrompt="1"/>
          </p:nvPr>
        </p:nvSpPr>
        <p:spPr>
          <a:xfrm>
            <a:off x="914971" y="466344"/>
            <a:ext cx="3355848" cy="203200"/>
          </a:xfrm>
        </p:spPr>
        <p:txBody>
          <a:bodyPr vert="horz" lIns="0" tIns="0" rIns="0" bIns="0" rtlCol="0">
            <a:noAutofit/>
          </a:bodyPr>
          <a:lstStyle>
            <a:lvl1pPr marL="0" indent="0">
              <a:buNone/>
              <a:defRPr lang="en-US" sz="900" b="1" kern="0" cap="all" spc="250" baseline="0" dirty="0">
                <a:solidFill>
                  <a:schemeClr val="tx1">
                    <a:lumMod val="50000"/>
                    <a:lumOff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67933291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p:nvPr>
        </p:nvSpPr>
        <p:spPr>
          <a:xfrm>
            <a:off x="914400" y="694944"/>
            <a:ext cx="10363200" cy="594360"/>
          </a:xfrm>
        </p:spPr>
        <p:txBody>
          <a:bodyPr vert="horz" lIns="0" tIns="45720" rIns="0" bIns="0" rtlCol="0" anchor="b" anchorCtr="0">
            <a:noAutofit/>
          </a:bodyPr>
          <a:lstStyle>
            <a:lvl1pPr>
              <a:defRPr lang="en-US" sz="3600" b="1" i="0" spc="-75" dirty="0">
                <a:latin typeface="Open Sans" panose="020B0606030504020204" pitchFamily="34" charset="0"/>
                <a:ea typeface="Open Sans" panose="020B0606030504020204" pitchFamily="34" charset="0"/>
                <a:cs typeface="Open Sans" panose="020B0606030504020204" pitchFamily="34" charset="0"/>
              </a:defRPr>
            </a:lvl1pPr>
          </a:lstStyle>
          <a:p>
            <a:pPr lvl="0" defTabSz="685800">
              <a:lnSpc>
                <a:spcPct val="85000"/>
              </a:lnSpc>
            </a:pPr>
            <a:r>
              <a:rPr lang="en-US"/>
              <a:t>Click to edit Master title style</a:t>
            </a:r>
          </a:p>
        </p:txBody>
      </p:sp>
    </p:spTree>
    <p:extLst>
      <p:ext uri="{BB962C8B-B14F-4D97-AF65-F5344CB8AC3E}">
        <p14:creationId xmlns:p14="http://schemas.microsoft.com/office/powerpoint/2010/main" val="108463778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5BDC220-FDA0-41D7-98BA-BB440BC4A90B}"/>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3DAD1E82-7DE3-46EF-9065-6719F60566AC}"/>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marL="0" indent="0" algn="r">
                <a:spcBef>
                  <a:spcPts val="800"/>
                </a:spcBef>
                <a:buSzPct val="100000"/>
                <a:buFont typeface="Arial"/>
                <a:buNone/>
              </a:pPr>
              <a:t>‹#›</a:t>
            </a:fld>
            <a:endParaRPr lang="en-US" sz="650" noProof="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 Placeholder 8">
            <a:extLst>
              <a:ext uri="{FF2B5EF4-FFF2-40B4-BE49-F238E27FC236}">
                <a16:creationId xmlns:a16="http://schemas.microsoft.com/office/drawing/2014/main" id="{64DC2670-5D11-4421-8167-B380A667E4E1}"/>
              </a:ext>
            </a:extLst>
          </p:cNvPr>
          <p:cNvSpPr>
            <a:spLocks noGrp="1"/>
          </p:cNvSpPr>
          <p:nvPr>
            <p:ph type="body" sz="quarter" idx="13" hasCustomPrompt="1"/>
          </p:nvPr>
        </p:nvSpPr>
        <p:spPr>
          <a:xfrm>
            <a:off x="551688" y="684903"/>
            <a:ext cx="11390734" cy="454080"/>
          </a:xfrm>
          <a:prstGeom prst="rect">
            <a:avLst/>
          </a:prstGeom>
        </p:spPr>
        <p:txBody>
          <a:bodyPr lIns="0" tIns="0" rIns="0" bIns="0">
            <a:noAutofit/>
          </a:bodyPr>
          <a:lstStyle>
            <a:lvl1pPr marL="0" indent="0" algn="l" defTabSz="914400" rtl="0" eaLnBrk="1" latinLnBrk="0" hangingPunct="1">
              <a:spcBef>
                <a:spcPts val="200"/>
              </a:spcBef>
              <a:buSzPct val="100000"/>
              <a:buNone/>
              <a:defRPr lang="en-US" sz="1200" kern="1200" noProof="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noProof="0"/>
              <a:t>Click to add subtitle</a:t>
            </a:r>
          </a:p>
        </p:txBody>
      </p:sp>
      <p:sp>
        <p:nvSpPr>
          <p:cNvPr id="18" name="Title Placeholder 1">
            <a:extLst>
              <a:ext uri="{FF2B5EF4-FFF2-40B4-BE49-F238E27FC236}">
                <a16:creationId xmlns:a16="http://schemas.microsoft.com/office/drawing/2014/main" id="{A791C14F-ED57-4012-8301-39F6E6B9EEC6}"/>
              </a:ext>
            </a:extLst>
          </p:cNvPr>
          <p:cNvSpPr>
            <a:spLocks noGrp="1"/>
          </p:cNvSpPr>
          <p:nvPr>
            <p:ph type="title" hasCustomPrompt="1"/>
          </p:nvPr>
        </p:nvSpPr>
        <p:spPr>
          <a:xfrm>
            <a:off x="551688" y="238607"/>
            <a:ext cx="11390734" cy="365760"/>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2400" b="1" i="0" kern="1200" noProof="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noProof="0"/>
              <a:t>Click to add title</a:t>
            </a:r>
          </a:p>
        </p:txBody>
      </p:sp>
    </p:spTree>
    <p:extLst>
      <p:ext uri="{BB962C8B-B14F-4D97-AF65-F5344CB8AC3E}">
        <p14:creationId xmlns:p14="http://schemas.microsoft.com/office/powerpoint/2010/main" val="363770671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green">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3" y="1628777"/>
            <a:ext cx="9152369" cy="4752975"/>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7"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8" name="TextBox 7"/>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370980930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dark blue">
    <p:bg>
      <p:bgPr>
        <a:solidFill>
          <a:schemeClr val="accent4"/>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2" y="1627200"/>
            <a:ext cx="9277349" cy="4759584"/>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7"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8" name="TextBox 7"/>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62990277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2" y="1628777"/>
            <a:ext cx="9277349" cy="4752975"/>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7"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8" name="TextBox 7"/>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388941033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2" y="1628777"/>
            <a:ext cx="9277349" cy="4752975"/>
          </a:xfrm>
          <a:prstGeom prst="rect">
            <a:avLst/>
          </a:prstGeom>
        </p:spPr>
        <p:txBody>
          <a:bodyPr>
            <a:noAutofit/>
          </a:bodyPr>
          <a:lstStyle>
            <a:lvl1pPr>
              <a:spcBef>
                <a:spcPts val="3600"/>
              </a:spcBef>
              <a:defRPr sz="2800">
                <a:solidFill>
                  <a:schemeClr val="bg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7"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8" name="TextBox 7"/>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390368325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2" y="1628777"/>
            <a:ext cx="9277349" cy="4752975"/>
          </a:xfrm>
          <a:prstGeom prst="rect">
            <a:avLst/>
          </a:prstGeom>
        </p:spPr>
        <p:txBody>
          <a:bodyPr>
            <a:noAutofit/>
          </a:bodyPr>
          <a:lstStyle>
            <a:lvl1pPr>
              <a:spcBef>
                <a:spcPts val="3600"/>
              </a:spcBef>
              <a:defRPr sz="28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Edit Master text styles</a:t>
            </a:r>
          </a:p>
        </p:txBody>
      </p:sp>
      <p:sp>
        <p:nvSpPr>
          <p:cNvPr id="3"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5"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2514993927"/>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2" y="1665289"/>
            <a:ext cx="9277349" cy="4716463"/>
          </a:xfrm>
          <a:prstGeom prst="rect">
            <a:avLst/>
          </a:prstGeom>
        </p:spPr>
        <p:txBody>
          <a:bodyPr/>
          <a:lstStyle>
            <a:lvl1pPr>
              <a:tabLst>
                <a:tab pos="6729413" algn="r"/>
              </a:tabLst>
              <a:defRPr/>
            </a:lvl1pPr>
            <a:lvl2pPr>
              <a:tabLst>
                <a:tab pos="6729413" algn="r"/>
              </a:tabLst>
              <a:defRPr/>
            </a:lvl2pPr>
            <a:lvl3pPr>
              <a:tabLst>
                <a:tab pos="6729413" algn="r"/>
              </a:tabLst>
              <a:defRPr/>
            </a:lvl3pPr>
            <a:lvl4pPr>
              <a:tabLst>
                <a:tab pos="6729413" algn="r"/>
              </a:tabLst>
              <a:defRPr/>
            </a:lvl4pPr>
            <a:lvl5pPr>
              <a:tabLst>
                <a:tab pos="5029200" algn="r"/>
              </a:tabLst>
              <a:defRPr baseline="0"/>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7" name="Title Placeholder 1"/>
          <p:cNvSpPr>
            <a:spLocks noGrp="1"/>
          </p:cNvSpPr>
          <p:nvPr>
            <p:ph type="title" hasCustomPrompt="1"/>
          </p:nvPr>
        </p:nvSpPr>
        <p:spPr>
          <a:xfrm>
            <a:off x="501652" y="317502"/>
            <a:ext cx="11180232" cy="6985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5"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6"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245418361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5" name="Picture Placeholder 9"/>
          <p:cNvSpPr>
            <a:spLocks noGrp="1"/>
          </p:cNvSpPr>
          <p:nvPr>
            <p:ph type="pic" sz="quarter" idx="15"/>
          </p:nvPr>
        </p:nvSpPr>
        <p:spPr>
          <a:xfrm>
            <a:off x="5450351" y="1701801"/>
            <a:ext cx="6240000" cy="4679950"/>
          </a:xfrm>
          <a:prstGeom prst="rect">
            <a:avLst/>
          </a:prstGeom>
        </p:spPr>
        <p:txBody>
          <a:bodyPr/>
          <a:lstStyle/>
          <a:p>
            <a:r>
              <a:rPr lang="en-US" noProof="0"/>
              <a:t>Click icon to add picture</a:t>
            </a:r>
            <a:endParaRPr lang="en-CA" noProof="0"/>
          </a:p>
        </p:txBody>
      </p:sp>
      <p:sp>
        <p:nvSpPr>
          <p:cNvPr id="6" name="Content Placeholder 3"/>
          <p:cNvSpPr>
            <a:spLocks noGrp="1"/>
          </p:cNvSpPr>
          <p:nvPr>
            <p:ph sz="quarter" idx="10"/>
          </p:nvPr>
        </p:nvSpPr>
        <p:spPr>
          <a:xfrm>
            <a:off x="501652" y="1665289"/>
            <a:ext cx="4456429"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8"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9"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49903859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698500"/>
          </a:xfrm>
        </p:spPr>
        <p:txBody>
          <a:bodyPr/>
          <a:lstStyle>
            <a:lvl1pPr>
              <a:defRPr>
                <a:latin typeface="+mj-lt"/>
              </a:defRPr>
            </a:lvl1pPr>
          </a:lstStyle>
          <a:p>
            <a:r>
              <a:rPr lang="en-US" noProof="0"/>
              <a:t>Click to edit Master title style</a:t>
            </a:r>
            <a:endParaRPr lang="en-CA" noProof="0"/>
          </a:p>
        </p:txBody>
      </p:sp>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4"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5"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97883523"/>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2"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4" name="Title Placeholder 1"/>
          <p:cNvSpPr>
            <a:spLocks noGrp="1"/>
          </p:cNvSpPr>
          <p:nvPr>
            <p:ph type="title"/>
          </p:nvPr>
        </p:nvSpPr>
        <p:spPr>
          <a:xfrm>
            <a:off x="501652" y="317502"/>
            <a:ext cx="11162349" cy="334101"/>
          </a:xfrm>
          <a:prstGeom prst="rect">
            <a:avLst/>
          </a:prstGeom>
        </p:spPr>
        <p:txBody>
          <a:bodyPr vert="horz" lIns="0" tIns="0" rIns="0" bIns="0" rtlCol="0" anchor="t" anchorCtr="0">
            <a:noAutofit/>
          </a:bodyPr>
          <a:lstStyle>
            <a:lvl1pPr>
              <a:defRPr>
                <a:latin typeface="+mj-lt"/>
              </a:defRPr>
            </a:lvl1pPr>
          </a:lstStyle>
          <a:p>
            <a:r>
              <a:rPr lang="en-US" noProof="0"/>
              <a:t>Click to edit Master title style</a:t>
            </a:r>
            <a:endParaRPr lang="en-CA" noProof="0"/>
          </a:p>
        </p:txBody>
      </p:sp>
      <p:sp>
        <p:nvSpPr>
          <p:cNvPr id="8" name="Text Placeholder 18"/>
          <p:cNvSpPr>
            <a:spLocks noGrp="1"/>
          </p:cNvSpPr>
          <p:nvPr>
            <p:ph idx="1"/>
          </p:nvPr>
        </p:nvSpPr>
        <p:spPr>
          <a:xfrm>
            <a:off x="501651" y="1665291"/>
            <a:ext cx="11165416" cy="4713911"/>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6"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07409004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727200"/>
            <a:ext cx="7200000" cy="5400000"/>
          </a:xfrm>
          <a:prstGeom prst="rect">
            <a:avLst/>
          </a:prstGeom>
        </p:spPr>
        <p:txBody>
          <a:bodyPr/>
          <a:lstStyle/>
          <a:p>
            <a:r>
              <a:rPr lang="en-US" noProof="0"/>
              <a:t>Click icon to add picture</a:t>
            </a:r>
            <a:endParaRPr lang="en-CA" noProof="0"/>
          </a:p>
        </p:txBody>
      </p:sp>
      <p:sp>
        <p:nvSpPr>
          <p:cNvPr id="3" name="Subtitle 2"/>
          <p:cNvSpPr>
            <a:spLocks noGrp="1"/>
          </p:cNvSpPr>
          <p:nvPr>
            <p:ph type="subTitle" idx="1" hasCustomPrompt="1"/>
          </p:nvPr>
        </p:nvSpPr>
        <p:spPr bwMode="gray">
          <a:xfrm>
            <a:off x="501651" y="5864232"/>
            <a:ext cx="5594348"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tx1"/>
                </a:solidFill>
              </a:defRPr>
            </a:lvl1pPr>
            <a:lvl2pPr marL="0" indent="0" algn="l">
              <a:buNone/>
              <a:defRPr sz="1600" b="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CA" noProof="0"/>
              <a:t>Click to edit Master title style</a:t>
            </a:r>
          </a:p>
          <a:p>
            <a:pPr lvl="1"/>
            <a:r>
              <a:rPr lang="en-CA" noProof="0"/>
              <a:t>Click to edit Master subtitle style</a:t>
            </a:r>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119141574"/>
      </p:ext>
    </p:extLst>
  </p:cSld>
  <p:clrMapOvr>
    <a:masterClrMapping/>
  </p:clrMapOvr>
  <p:transition>
    <p:fade/>
  </p:transition>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2"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4" name="Title Placeholder 1"/>
          <p:cNvSpPr>
            <a:spLocks noGrp="1"/>
          </p:cNvSpPr>
          <p:nvPr>
            <p:ph type="title"/>
          </p:nvPr>
        </p:nvSpPr>
        <p:spPr>
          <a:xfrm>
            <a:off x="501652" y="317502"/>
            <a:ext cx="11162349" cy="334101"/>
          </a:xfrm>
          <a:prstGeom prst="rect">
            <a:avLst/>
          </a:prstGeom>
        </p:spPr>
        <p:txBody>
          <a:bodyPr vert="horz" lIns="0" tIns="0" rIns="0" bIns="0" rtlCol="0" anchor="t" anchorCtr="0">
            <a:noAutofit/>
          </a:bodyPr>
          <a:lstStyle>
            <a:lvl1pPr>
              <a:defRPr>
                <a:latin typeface="+mj-lt"/>
              </a:defRPr>
            </a:lvl1pPr>
          </a:lstStyle>
          <a:p>
            <a:r>
              <a:rPr lang="en-US" noProof="0"/>
              <a:t>Click to edit Master title style</a:t>
            </a:r>
            <a:endParaRPr lang="en-CA" noProof="0"/>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6"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6686737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6" name="Title Placeholder 1"/>
          <p:cNvSpPr>
            <a:spLocks noGrp="1"/>
          </p:cNvSpPr>
          <p:nvPr>
            <p:ph type="title" hasCustomPrompt="1"/>
          </p:nvPr>
        </p:nvSpPr>
        <p:spPr>
          <a:xfrm>
            <a:off x="501651" y="317502"/>
            <a:ext cx="11188700"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17" name="Chart Placeholder 3"/>
          <p:cNvSpPr>
            <a:spLocks noGrp="1"/>
          </p:cNvSpPr>
          <p:nvPr>
            <p:ph type="chart" sz="quarter" idx="15"/>
          </p:nvPr>
        </p:nvSpPr>
        <p:spPr>
          <a:xfrm>
            <a:off x="501653" y="2052002"/>
            <a:ext cx="11188699" cy="4069013"/>
          </a:xfrm>
          <a:prstGeom prst="rect">
            <a:avLst/>
          </a:prstGeom>
        </p:spPr>
        <p:txBody>
          <a:bodyPr/>
          <a:lstStyle/>
          <a:p>
            <a:r>
              <a:rPr lang="en-US" noProof="0"/>
              <a:t>Click icon to add chart</a:t>
            </a:r>
            <a:endParaRPr lang="en-CA" noProof="0"/>
          </a:p>
        </p:txBody>
      </p:sp>
      <p:sp>
        <p:nvSpPr>
          <p:cNvPr id="18" name="Text Placeholder 8"/>
          <p:cNvSpPr>
            <a:spLocks noGrp="1"/>
          </p:cNvSpPr>
          <p:nvPr>
            <p:ph type="body" sz="quarter" idx="18"/>
          </p:nvPr>
        </p:nvSpPr>
        <p:spPr>
          <a:xfrm>
            <a:off x="501653" y="1665289"/>
            <a:ext cx="11188699" cy="392112"/>
          </a:xfrm>
          <a:prstGeom prst="rect">
            <a:avLst/>
          </a:prstGeom>
        </p:spPr>
        <p:txBody>
          <a:bodyPr/>
          <a:lstStyle/>
          <a:p>
            <a:pPr lvl="0"/>
            <a:r>
              <a:rPr lang="en-US" noProof="0"/>
              <a:t>Edit Master text styles</a:t>
            </a:r>
          </a:p>
        </p:txBody>
      </p:sp>
      <p:sp>
        <p:nvSpPr>
          <p:cNvPr id="19" name="Text Placeholder 7"/>
          <p:cNvSpPr>
            <a:spLocks noGrp="1"/>
          </p:cNvSpPr>
          <p:nvPr>
            <p:ph type="body" sz="quarter" idx="23"/>
          </p:nvPr>
        </p:nvSpPr>
        <p:spPr>
          <a:xfrm>
            <a:off x="501651" y="6121016"/>
            <a:ext cx="11188700" cy="260737"/>
          </a:xfrm>
          <a:prstGeom prst="rect">
            <a:avLst/>
          </a:prstGeom>
        </p:spPr>
        <p:txBody>
          <a:bodyPr>
            <a:noAutofit/>
          </a:bodyPr>
          <a:lstStyle>
            <a:lvl1pPr>
              <a:spcAft>
                <a:spcPts val="0"/>
              </a:spcAft>
              <a:defRPr sz="900"/>
            </a:lvl1pPr>
          </a:lstStyle>
          <a:p>
            <a:pPr lvl="0"/>
            <a:r>
              <a:rPr lang="en-US" noProof="0"/>
              <a:t>Edit Master text styles</a:t>
            </a:r>
          </a:p>
        </p:txBody>
      </p:sp>
      <p:sp>
        <p:nvSpPr>
          <p:cNvPr id="7"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8"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414567238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6" name="Title Placeholder 1"/>
          <p:cNvSpPr>
            <a:spLocks noGrp="1"/>
          </p:cNvSpPr>
          <p:nvPr>
            <p:ph type="title" hasCustomPrompt="1"/>
          </p:nvPr>
        </p:nvSpPr>
        <p:spPr>
          <a:xfrm>
            <a:off x="501651" y="317502"/>
            <a:ext cx="11188700"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17" name="Chart Placeholder 3"/>
          <p:cNvSpPr>
            <a:spLocks noGrp="1"/>
          </p:cNvSpPr>
          <p:nvPr>
            <p:ph type="chart" sz="quarter" idx="15"/>
          </p:nvPr>
        </p:nvSpPr>
        <p:spPr>
          <a:xfrm>
            <a:off x="504000" y="2051999"/>
            <a:ext cx="3549549" cy="4069014"/>
          </a:xfrm>
          <a:prstGeom prst="rect">
            <a:avLst/>
          </a:prstGeom>
        </p:spPr>
        <p:txBody>
          <a:bodyPr/>
          <a:lstStyle/>
          <a:p>
            <a:r>
              <a:rPr lang="en-US" noProof="0"/>
              <a:t>Click icon to add chart</a:t>
            </a:r>
            <a:endParaRPr lang="en-CA" noProof="0"/>
          </a:p>
        </p:txBody>
      </p:sp>
      <p:sp>
        <p:nvSpPr>
          <p:cNvPr id="18" name="Text Placeholder 8"/>
          <p:cNvSpPr>
            <a:spLocks noGrp="1"/>
          </p:cNvSpPr>
          <p:nvPr>
            <p:ph type="body" sz="quarter" idx="18"/>
          </p:nvPr>
        </p:nvSpPr>
        <p:spPr>
          <a:xfrm>
            <a:off x="501651" y="1665289"/>
            <a:ext cx="3562351" cy="392112"/>
          </a:xfrm>
          <a:prstGeom prst="rect">
            <a:avLst/>
          </a:prstGeom>
        </p:spPr>
        <p:txBody>
          <a:bodyPr/>
          <a:lstStyle/>
          <a:p>
            <a:pPr lvl="0"/>
            <a:r>
              <a:rPr lang="en-US" noProof="0"/>
              <a:t>Edit Master text styles</a:t>
            </a:r>
          </a:p>
        </p:txBody>
      </p:sp>
      <p:sp>
        <p:nvSpPr>
          <p:cNvPr id="7" name="Chart Placeholder 3"/>
          <p:cNvSpPr>
            <a:spLocks noGrp="1"/>
          </p:cNvSpPr>
          <p:nvPr>
            <p:ph type="chart" sz="quarter" idx="19"/>
          </p:nvPr>
        </p:nvSpPr>
        <p:spPr>
          <a:xfrm>
            <a:off x="4303184" y="2051999"/>
            <a:ext cx="3561616" cy="4069014"/>
          </a:xfrm>
          <a:prstGeom prst="rect">
            <a:avLst/>
          </a:prstGeom>
        </p:spPr>
        <p:txBody>
          <a:bodyPr/>
          <a:lstStyle/>
          <a:p>
            <a:r>
              <a:rPr lang="en-US" noProof="0"/>
              <a:t>Click icon to add chart</a:t>
            </a:r>
            <a:endParaRPr lang="en-CA" noProof="0"/>
          </a:p>
        </p:txBody>
      </p:sp>
      <p:sp>
        <p:nvSpPr>
          <p:cNvPr id="8" name="Text Placeholder 8"/>
          <p:cNvSpPr>
            <a:spLocks noGrp="1"/>
          </p:cNvSpPr>
          <p:nvPr>
            <p:ph type="body" sz="quarter" idx="20"/>
          </p:nvPr>
        </p:nvSpPr>
        <p:spPr>
          <a:xfrm>
            <a:off x="4303186" y="1665289"/>
            <a:ext cx="3561615" cy="392112"/>
          </a:xfrm>
          <a:prstGeom prst="rect">
            <a:avLst/>
          </a:prstGeom>
        </p:spPr>
        <p:txBody>
          <a:bodyPr/>
          <a:lstStyle/>
          <a:p>
            <a:pPr lvl="0"/>
            <a:r>
              <a:rPr lang="en-US" noProof="0"/>
              <a:t>Edit Master text styles</a:t>
            </a:r>
          </a:p>
        </p:txBody>
      </p:sp>
      <p:sp>
        <p:nvSpPr>
          <p:cNvPr id="9" name="Chart Placeholder 3"/>
          <p:cNvSpPr>
            <a:spLocks noGrp="1"/>
          </p:cNvSpPr>
          <p:nvPr>
            <p:ph type="chart" sz="quarter" idx="21"/>
          </p:nvPr>
        </p:nvSpPr>
        <p:spPr>
          <a:xfrm>
            <a:off x="8126398" y="2051999"/>
            <a:ext cx="3563953" cy="4069014"/>
          </a:xfrm>
          <a:prstGeom prst="rect">
            <a:avLst/>
          </a:prstGeom>
        </p:spPr>
        <p:txBody>
          <a:bodyPr/>
          <a:lstStyle/>
          <a:p>
            <a:r>
              <a:rPr lang="en-US" noProof="0"/>
              <a:t>Click icon to add chart</a:t>
            </a:r>
            <a:endParaRPr lang="en-CA" noProof="0"/>
          </a:p>
        </p:txBody>
      </p:sp>
      <p:sp>
        <p:nvSpPr>
          <p:cNvPr id="10" name="Text Placeholder 8"/>
          <p:cNvSpPr>
            <a:spLocks noGrp="1"/>
          </p:cNvSpPr>
          <p:nvPr>
            <p:ph type="body" sz="quarter" idx="22"/>
          </p:nvPr>
        </p:nvSpPr>
        <p:spPr>
          <a:xfrm>
            <a:off x="8126397" y="1659145"/>
            <a:ext cx="3563955" cy="398256"/>
          </a:xfrm>
          <a:prstGeom prst="rect">
            <a:avLst/>
          </a:prstGeom>
        </p:spPr>
        <p:txBody>
          <a:bodyPr/>
          <a:lstStyle/>
          <a:p>
            <a:pPr lvl="0"/>
            <a:r>
              <a:rPr lang="en-US" noProof="0"/>
              <a:t>Edit Master text styles</a:t>
            </a:r>
          </a:p>
        </p:txBody>
      </p:sp>
      <p:sp>
        <p:nvSpPr>
          <p:cNvPr id="12" name="Text Placeholder 7"/>
          <p:cNvSpPr>
            <a:spLocks noGrp="1"/>
          </p:cNvSpPr>
          <p:nvPr>
            <p:ph type="body" sz="quarter" idx="23"/>
          </p:nvPr>
        </p:nvSpPr>
        <p:spPr>
          <a:xfrm>
            <a:off x="501649" y="6121016"/>
            <a:ext cx="11165419" cy="260737"/>
          </a:xfrm>
          <a:prstGeom prst="rect">
            <a:avLst/>
          </a:prstGeom>
        </p:spPr>
        <p:txBody>
          <a:bodyPr>
            <a:noAutofit/>
          </a:bodyPr>
          <a:lstStyle>
            <a:lvl1pPr>
              <a:spcAft>
                <a:spcPts val="0"/>
              </a:spcAft>
              <a:defRPr sz="900"/>
            </a:lvl1pPr>
          </a:lstStyle>
          <a:p>
            <a:pPr lvl="0"/>
            <a:r>
              <a:rPr lang="en-US" noProof="0"/>
              <a:t>Edit Master text styles</a:t>
            </a:r>
          </a:p>
        </p:txBody>
      </p:sp>
      <p:sp>
        <p:nvSpPr>
          <p:cNvPr id="11"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3"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39388002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52" y="317502"/>
            <a:ext cx="11202669"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9" name="Text Placeholder 8"/>
          <p:cNvSpPr>
            <a:spLocks noGrp="1"/>
          </p:cNvSpPr>
          <p:nvPr>
            <p:ph type="body" sz="quarter" idx="13" hasCustomPrompt="1"/>
          </p:nvPr>
        </p:nvSpPr>
        <p:spPr>
          <a:xfrm>
            <a:off x="501652" y="651600"/>
            <a:ext cx="1120266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3" name="Content Placeholder 3"/>
          <p:cNvSpPr>
            <a:spLocks noGrp="1"/>
          </p:cNvSpPr>
          <p:nvPr>
            <p:ph sz="quarter" idx="10"/>
          </p:nvPr>
        </p:nvSpPr>
        <p:spPr>
          <a:xfrm>
            <a:off x="501652" y="1665290"/>
            <a:ext cx="5305579"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5" name="Content Placeholder 3"/>
          <p:cNvSpPr>
            <a:spLocks noGrp="1"/>
          </p:cNvSpPr>
          <p:nvPr>
            <p:ph sz="quarter" idx="20"/>
          </p:nvPr>
        </p:nvSpPr>
        <p:spPr>
          <a:xfrm>
            <a:off x="6381540" y="1665290"/>
            <a:ext cx="5322781"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7"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422499008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8" name="Title Placeholder 1"/>
          <p:cNvSpPr>
            <a:spLocks noGrp="1"/>
          </p:cNvSpPr>
          <p:nvPr>
            <p:ph type="title" hasCustomPrompt="1"/>
          </p:nvPr>
        </p:nvSpPr>
        <p:spPr>
          <a:xfrm>
            <a:off x="501651" y="317500"/>
            <a:ext cx="11188700" cy="334100"/>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11" name="Content Placeholder 3"/>
          <p:cNvSpPr>
            <a:spLocks noGrp="1"/>
          </p:cNvSpPr>
          <p:nvPr>
            <p:ph sz="quarter" idx="10"/>
          </p:nvPr>
        </p:nvSpPr>
        <p:spPr>
          <a:xfrm>
            <a:off x="501651" y="1665290"/>
            <a:ext cx="5305580" cy="4716461"/>
          </a:xfrm>
          <a:prstGeom prst="rect">
            <a:avLst/>
          </a:prstGeom>
        </p:spPr>
        <p:txBody>
          <a:bodyPr>
            <a:no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3" name="Content Placeholder 3"/>
          <p:cNvSpPr>
            <a:spLocks noGrp="1"/>
          </p:cNvSpPr>
          <p:nvPr>
            <p:ph sz="quarter" idx="20"/>
          </p:nvPr>
        </p:nvSpPr>
        <p:spPr>
          <a:xfrm>
            <a:off x="6384001" y="1665290"/>
            <a:ext cx="5306351" cy="4716461"/>
          </a:xfrm>
          <a:prstGeom prst="rect">
            <a:avLst/>
          </a:prstGeom>
        </p:spPr>
        <p:txBody>
          <a:bodyPr>
            <a:no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9"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292223376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2 columns - large">
    <p:spTree>
      <p:nvGrpSpPr>
        <p:cNvPr id="1" name=""/>
        <p:cNvGrpSpPr/>
        <p:nvPr/>
      </p:nvGrpSpPr>
      <p:grpSpPr>
        <a:xfrm>
          <a:off x="0" y="0"/>
          <a:ext cx="0" cy="0"/>
          <a:chOff x="0" y="0"/>
          <a:chExt cx="0" cy="0"/>
        </a:xfrm>
      </p:grpSpPr>
      <p:sp>
        <p:nvSpPr>
          <p:cNvPr id="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9"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
        <p:nvSpPr>
          <p:cNvPr id="3" name="Picture Placeholder 2">
            <a:extLst>
              <a:ext uri="{FF2B5EF4-FFF2-40B4-BE49-F238E27FC236}">
                <a16:creationId xmlns:a16="http://schemas.microsoft.com/office/drawing/2014/main" id="{2C405445-F6D7-F014-2035-CEE362727ED2}"/>
              </a:ext>
            </a:extLst>
          </p:cNvPr>
          <p:cNvSpPr>
            <a:spLocks noGrp="1"/>
          </p:cNvSpPr>
          <p:nvPr>
            <p:ph type="pic" sz="quarter" idx="10"/>
          </p:nvPr>
        </p:nvSpPr>
        <p:spPr>
          <a:xfrm>
            <a:off x="676275" y="895350"/>
            <a:ext cx="914400" cy="914400"/>
          </a:xfrm>
          <a:prstGeom prst="ellipse">
            <a:avLst/>
          </a:prstGeom>
          <a:ln w="19050">
            <a:solidFill>
              <a:srgbClr val="EDB70A"/>
            </a:solidFill>
          </a:ln>
        </p:spPr>
        <p:txBody>
          <a:bodyPr/>
          <a:lstStyle/>
          <a:p>
            <a:endParaRPr lang="en-US"/>
          </a:p>
        </p:txBody>
      </p:sp>
      <p:sp>
        <p:nvSpPr>
          <p:cNvPr id="4" name="Picture Placeholder 2">
            <a:extLst>
              <a:ext uri="{FF2B5EF4-FFF2-40B4-BE49-F238E27FC236}">
                <a16:creationId xmlns:a16="http://schemas.microsoft.com/office/drawing/2014/main" id="{FFF706AD-4FFC-482A-A1AD-21E22EB6A44D}"/>
              </a:ext>
            </a:extLst>
          </p:cNvPr>
          <p:cNvSpPr>
            <a:spLocks noGrp="1"/>
          </p:cNvSpPr>
          <p:nvPr>
            <p:ph type="pic" sz="quarter" idx="11"/>
          </p:nvPr>
        </p:nvSpPr>
        <p:spPr>
          <a:xfrm>
            <a:off x="6162675" y="898160"/>
            <a:ext cx="914400" cy="914400"/>
          </a:xfrm>
          <a:prstGeom prst="ellipse">
            <a:avLst/>
          </a:prstGeom>
          <a:ln w="19050">
            <a:solidFill>
              <a:srgbClr val="EDB70A"/>
            </a:solidFill>
          </a:ln>
        </p:spPr>
        <p:txBody>
          <a:bodyPr/>
          <a:lstStyle/>
          <a:p>
            <a:endParaRPr lang="en-US"/>
          </a:p>
        </p:txBody>
      </p:sp>
      <p:sp>
        <p:nvSpPr>
          <p:cNvPr id="10" name="Text Placeholder 9">
            <a:extLst>
              <a:ext uri="{FF2B5EF4-FFF2-40B4-BE49-F238E27FC236}">
                <a16:creationId xmlns:a16="http://schemas.microsoft.com/office/drawing/2014/main" id="{B25FFA45-F546-4D75-2B3C-95CE58484686}"/>
              </a:ext>
            </a:extLst>
          </p:cNvPr>
          <p:cNvSpPr>
            <a:spLocks noGrp="1"/>
          </p:cNvSpPr>
          <p:nvPr>
            <p:ph type="body" sz="quarter" idx="12" hasCustomPrompt="1"/>
          </p:nvPr>
        </p:nvSpPr>
        <p:spPr>
          <a:xfrm>
            <a:off x="1643061" y="1013797"/>
            <a:ext cx="3429000" cy="685800"/>
          </a:xfrm>
          <a:prstGeom prst="rect">
            <a:avLst/>
          </a:prstGeom>
        </p:spPr>
        <p:txBody>
          <a:bodyPr/>
          <a:lstStyle>
            <a:lvl1pPr>
              <a:spcAft>
                <a:spcPts val="0"/>
              </a:spcAft>
              <a:defRPr sz="1050" b="0" i="0"/>
            </a:lvl1pPr>
          </a:lstStyle>
          <a:p>
            <a:pPr lvl="0"/>
            <a:r>
              <a:rPr lang="en-US"/>
              <a:t>Name (bold)</a:t>
            </a:r>
          </a:p>
          <a:p>
            <a:pPr lvl="0"/>
            <a:r>
              <a:rPr lang="en-US" b="0"/>
              <a:t>Title</a:t>
            </a:r>
            <a:endParaRPr lang="en-US"/>
          </a:p>
        </p:txBody>
      </p:sp>
      <p:sp>
        <p:nvSpPr>
          <p:cNvPr id="12" name="Text Placeholder 9">
            <a:extLst>
              <a:ext uri="{FF2B5EF4-FFF2-40B4-BE49-F238E27FC236}">
                <a16:creationId xmlns:a16="http://schemas.microsoft.com/office/drawing/2014/main" id="{D582A986-DE85-50E6-D6ED-BE356C4F80E9}"/>
              </a:ext>
            </a:extLst>
          </p:cNvPr>
          <p:cNvSpPr>
            <a:spLocks noGrp="1"/>
          </p:cNvSpPr>
          <p:nvPr>
            <p:ph type="body" sz="quarter" idx="13" hasCustomPrompt="1"/>
          </p:nvPr>
        </p:nvSpPr>
        <p:spPr>
          <a:xfrm>
            <a:off x="7129461" y="1013797"/>
            <a:ext cx="3429000" cy="685800"/>
          </a:xfrm>
          <a:prstGeom prst="rect">
            <a:avLst/>
          </a:prstGeom>
        </p:spPr>
        <p:txBody>
          <a:bodyPr/>
          <a:lstStyle>
            <a:lvl1pPr>
              <a:spcAft>
                <a:spcPts val="0"/>
              </a:spcAft>
              <a:defRPr sz="1050"/>
            </a:lvl1pPr>
          </a:lstStyle>
          <a:p>
            <a:pPr lvl="0"/>
            <a:r>
              <a:rPr lang="en-US"/>
              <a:t>Name (bold)</a:t>
            </a:r>
          </a:p>
          <a:p>
            <a:pPr lvl="0"/>
            <a:r>
              <a:rPr lang="en-US"/>
              <a:t>Title</a:t>
            </a:r>
          </a:p>
        </p:txBody>
      </p:sp>
      <p:sp>
        <p:nvSpPr>
          <p:cNvPr id="16" name="Title Placeholder 1">
            <a:extLst>
              <a:ext uri="{FF2B5EF4-FFF2-40B4-BE49-F238E27FC236}">
                <a16:creationId xmlns:a16="http://schemas.microsoft.com/office/drawing/2014/main" id="{797FA3D9-FB23-D5D1-60F1-4FAA221F6041}"/>
              </a:ext>
            </a:extLst>
          </p:cNvPr>
          <p:cNvSpPr>
            <a:spLocks noGrp="1"/>
          </p:cNvSpPr>
          <p:nvPr>
            <p:ph type="title" hasCustomPrompt="1"/>
          </p:nvPr>
        </p:nvSpPr>
        <p:spPr>
          <a:xfrm>
            <a:off x="501651" y="317500"/>
            <a:ext cx="11188700" cy="334100"/>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18" name="Text Placeholder 17">
            <a:extLst>
              <a:ext uri="{FF2B5EF4-FFF2-40B4-BE49-F238E27FC236}">
                <a16:creationId xmlns:a16="http://schemas.microsoft.com/office/drawing/2014/main" id="{DACA6243-E809-DF04-BD41-788EDD0DA441}"/>
              </a:ext>
            </a:extLst>
          </p:cNvPr>
          <p:cNvSpPr>
            <a:spLocks noGrp="1"/>
          </p:cNvSpPr>
          <p:nvPr>
            <p:ph type="body" sz="quarter" idx="14"/>
          </p:nvPr>
        </p:nvSpPr>
        <p:spPr>
          <a:xfrm>
            <a:off x="676275" y="1991320"/>
            <a:ext cx="5419725" cy="432937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7">
            <a:extLst>
              <a:ext uri="{FF2B5EF4-FFF2-40B4-BE49-F238E27FC236}">
                <a16:creationId xmlns:a16="http://schemas.microsoft.com/office/drawing/2014/main" id="{EA5BF1B4-F1B1-BF49-94CD-2F7810B271EE}"/>
              </a:ext>
            </a:extLst>
          </p:cNvPr>
          <p:cNvSpPr>
            <a:spLocks noGrp="1"/>
          </p:cNvSpPr>
          <p:nvPr>
            <p:ph type="body" sz="quarter" idx="15"/>
          </p:nvPr>
        </p:nvSpPr>
        <p:spPr>
          <a:xfrm>
            <a:off x="6162675" y="2000249"/>
            <a:ext cx="5419725" cy="432937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048082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91"/>
            <a:ext cx="5355165"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3" name="Chart Placeholder 2"/>
          <p:cNvSpPr>
            <a:spLocks noGrp="1"/>
          </p:cNvSpPr>
          <p:nvPr>
            <p:ph type="chart" sz="quarter" idx="21"/>
          </p:nvPr>
        </p:nvSpPr>
        <p:spPr>
          <a:xfrm>
            <a:off x="6341223" y="2125013"/>
            <a:ext cx="5349128" cy="3996000"/>
          </a:xfrm>
          <a:prstGeom prst="rect">
            <a:avLst/>
          </a:prstGeom>
        </p:spPr>
        <p:txBody>
          <a:bodyPr/>
          <a:lstStyle/>
          <a:p>
            <a:r>
              <a:rPr lang="en-US" noProof="0"/>
              <a:t>Click icon to add chart</a:t>
            </a:r>
            <a:endParaRPr lang="en-CA" noProof="0"/>
          </a:p>
        </p:txBody>
      </p:sp>
      <p:sp>
        <p:nvSpPr>
          <p:cNvPr id="6" name="Text Placeholder 5"/>
          <p:cNvSpPr>
            <a:spLocks noGrp="1"/>
          </p:cNvSpPr>
          <p:nvPr>
            <p:ph type="body" sz="quarter" idx="22"/>
          </p:nvPr>
        </p:nvSpPr>
        <p:spPr>
          <a:xfrm>
            <a:off x="6341223" y="1665288"/>
            <a:ext cx="5349128" cy="420687"/>
          </a:xfrm>
          <a:prstGeom prst="rect">
            <a:avLst/>
          </a:prstGeom>
        </p:spPr>
        <p:txBody>
          <a:bodyPr/>
          <a:lstStyle/>
          <a:p>
            <a:pPr lvl="0"/>
            <a:r>
              <a:rPr lang="en-US" noProof="0"/>
              <a:t>Edit Master text styles</a:t>
            </a:r>
          </a:p>
        </p:txBody>
      </p:sp>
      <p:sp>
        <p:nvSpPr>
          <p:cNvPr id="11"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3" name="Title Placeholder 1"/>
          <p:cNvSpPr>
            <a:spLocks noGrp="1"/>
          </p:cNvSpPr>
          <p:nvPr>
            <p:ph type="title" hasCustomPrompt="1"/>
          </p:nvPr>
        </p:nvSpPr>
        <p:spPr>
          <a:xfrm>
            <a:off x="501651" y="317502"/>
            <a:ext cx="11188700"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15" name="Text Placeholder 7"/>
          <p:cNvSpPr>
            <a:spLocks noGrp="1"/>
          </p:cNvSpPr>
          <p:nvPr>
            <p:ph type="body" sz="quarter" idx="23"/>
          </p:nvPr>
        </p:nvSpPr>
        <p:spPr>
          <a:xfrm>
            <a:off x="501651" y="6121016"/>
            <a:ext cx="11188700" cy="260737"/>
          </a:xfrm>
          <a:prstGeom prst="rect">
            <a:avLst/>
          </a:prstGeom>
        </p:spPr>
        <p:txBody>
          <a:bodyPr>
            <a:normAutofit/>
          </a:bodyPr>
          <a:lstStyle>
            <a:lvl1pPr>
              <a:spcAft>
                <a:spcPts val="0"/>
              </a:spcAft>
              <a:defRPr sz="900"/>
            </a:lvl1pPr>
          </a:lstStyle>
          <a:p>
            <a:pPr lvl="0"/>
            <a:r>
              <a:rPr lang="en-US" noProof="0"/>
              <a:t>Edit Master text styles</a:t>
            </a:r>
          </a:p>
        </p:txBody>
      </p:sp>
      <p:sp>
        <p:nvSpPr>
          <p:cNvPr id="8"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9"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22118219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2" y="2125013"/>
            <a:ext cx="5349129" cy="3996000"/>
          </a:xfrm>
          <a:prstGeom prst="rect">
            <a:avLst/>
          </a:prstGeom>
        </p:spPr>
        <p:txBody>
          <a:bodyPr/>
          <a:lstStyle/>
          <a:p>
            <a:r>
              <a:rPr lang="en-US" noProof="0"/>
              <a:t>Click icon to add chart</a:t>
            </a:r>
            <a:endParaRPr lang="en-CA" noProof="0"/>
          </a:p>
        </p:txBody>
      </p:sp>
      <p:sp>
        <p:nvSpPr>
          <p:cNvPr id="6" name="Text Placeholder 5"/>
          <p:cNvSpPr>
            <a:spLocks noGrp="1"/>
          </p:cNvSpPr>
          <p:nvPr>
            <p:ph type="body" sz="quarter" idx="22"/>
          </p:nvPr>
        </p:nvSpPr>
        <p:spPr>
          <a:xfrm>
            <a:off x="6341224" y="1665288"/>
            <a:ext cx="5349129" cy="420687"/>
          </a:xfrm>
          <a:prstGeom prst="rect">
            <a:avLst/>
          </a:prstGeom>
        </p:spPr>
        <p:txBody>
          <a:bodyPr/>
          <a:lstStyle/>
          <a:p>
            <a:pPr lvl="0"/>
            <a:r>
              <a:rPr lang="en-US" noProof="0"/>
              <a:t>Edit Master text styles</a:t>
            </a:r>
          </a:p>
        </p:txBody>
      </p:sp>
      <p:sp>
        <p:nvSpPr>
          <p:cNvPr id="11"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3" name="Title Placeholder 1"/>
          <p:cNvSpPr>
            <a:spLocks noGrp="1"/>
          </p:cNvSpPr>
          <p:nvPr>
            <p:ph type="title" hasCustomPrompt="1"/>
          </p:nvPr>
        </p:nvSpPr>
        <p:spPr>
          <a:xfrm>
            <a:off x="501651" y="317502"/>
            <a:ext cx="11188700"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15" name="Text Placeholder 7"/>
          <p:cNvSpPr>
            <a:spLocks noGrp="1"/>
          </p:cNvSpPr>
          <p:nvPr>
            <p:ph type="body" sz="quarter" idx="23"/>
          </p:nvPr>
        </p:nvSpPr>
        <p:spPr>
          <a:xfrm>
            <a:off x="501649" y="6121016"/>
            <a:ext cx="11165419" cy="260737"/>
          </a:xfrm>
          <a:prstGeom prst="rect">
            <a:avLst/>
          </a:prstGeom>
        </p:spPr>
        <p:txBody>
          <a:bodyPr>
            <a:normAutofit/>
          </a:bodyPr>
          <a:lstStyle>
            <a:lvl1pPr>
              <a:spcAft>
                <a:spcPts val="0"/>
              </a:spcAft>
              <a:defRPr sz="900"/>
            </a:lvl1pPr>
          </a:lstStyle>
          <a:p>
            <a:pPr lvl="0"/>
            <a:r>
              <a:rPr lang="en-US" noProof="0"/>
              <a:t>Edit Master text styles</a:t>
            </a:r>
          </a:p>
        </p:txBody>
      </p:sp>
      <p:sp>
        <p:nvSpPr>
          <p:cNvPr id="9" name="Chart Placeholder 2"/>
          <p:cNvSpPr>
            <a:spLocks noGrp="1"/>
          </p:cNvSpPr>
          <p:nvPr>
            <p:ph type="chart" sz="quarter" idx="24"/>
          </p:nvPr>
        </p:nvSpPr>
        <p:spPr>
          <a:xfrm>
            <a:off x="501652" y="2125013"/>
            <a:ext cx="5339063" cy="3996000"/>
          </a:xfrm>
          <a:prstGeom prst="rect">
            <a:avLst/>
          </a:prstGeom>
        </p:spPr>
        <p:txBody>
          <a:bodyPr/>
          <a:lstStyle/>
          <a:p>
            <a:r>
              <a:rPr lang="en-US" noProof="0"/>
              <a:t>Click icon to add chart</a:t>
            </a:r>
            <a:endParaRPr lang="en-CA" noProof="0"/>
          </a:p>
        </p:txBody>
      </p:sp>
      <p:sp>
        <p:nvSpPr>
          <p:cNvPr id="12" name="Text Placeholder 5"/>
          <p:cNvSpPr>
            <a:spLocks noGrp="1"/>
          </p:cNvSpPr>
          <p:nvPr>
            <p:ph type="body" sz="quarter" idx="25"/>
          </p:nvPr>
        </p:nvSpPr>
        <p:spPr>
          <a:xfrm>
            <a:off x="501649" y="1665288"/>
            <a:ext cx="5339064" cy="420687"/>
          </a:xfrm>
          <a:prstGeom prst="rect">
            <a:avLst/>
          </a:prstGeom>
        </p:spPr>
        <p:txBody>
          <a:bodyPr/>
          <a:lstStyle/>
          <a:p>
            <a:pPr lvl="0"/>
            <a:r>
              <a:rPr lang="en-US" noProof="0"/>
              <a:t>Edit Master text styles</a:t>
            </a:r>
          </a:p>
        </p:txBody>
      </p:sp>
      <p:sp>
        <p:nvSpPr>
          <p:cNvPr id="10"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4"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48389944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3" y="317502"/>
            <a:ext cx="11188699"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6" name="Content Placeholder 3"/>
          <p:cNvSpPr>
            <a:spLocks noGrp="1"/>
          </p:cNvSpPr>
          <p:nvPr>
            <p:ph sz="quarter" idx="10"/>
          </p:nvPr>
        </p:nvSpPr>
        <p:spPr>
          <a:xfrm>
            <a:off x="501652" y="1665289"/>
            <a:ext cx="4431857"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8" name="Content Placeholder 3"/>
          <p:cNvSpPr>
            <a:spLocks noGrp="1"/>
          </p:cNvSpPr>
          <p:nvPr>
            <p:ph sz="quarter" idx="16"/>
          </p:nvPr>
        </p:nvSpPr>
        <p:spPr>
          <a:xfrm>
            <a:off x="5450349" y="1700216"/>
            <a:ext cx="624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9"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0"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1"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49863767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334100"/>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6" name="Content Placeholder 3"/>
          <p:cNvSpPr>
            <a:spLocks noGrp="1"/>
          </p:cNvSpPr>
          <p:nvPr>
            <p:ph sz="quarter" idx="10"/>
          </p:nvPr>
        </p:nvSpPr>
        <p:spPr>
          <a:xfrm>
            <a:off x="7577883" y="1658680"/>
            <a:ext cx="4112468" cy="4723072"/>
          </a:xfrm>
          <a:prstGeom prst="rect">
            <a:avLst/>
          </a:prstGeom>
        </p:spPr>
        <p:txBody>
          <a:bodyPr>
            <a:noAutofit/>
          </a:bodyPr>
          <a:lstStyle>
            <a:lvl1pPr>
              <a:tabLst>
                <a:tab pos="5029200" algn="r"/>
              </a:tabLst>
              <a:defRPr sz="24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9" name="Text Placeholder 8"/>
          <p:cNvSpPr>
            <a:spLocks noGrp="1"/>
          </p:cNvSpPr>
          <p:nvPr>
            <p:ph type="body" sz="quarter" idx="13" hasCustomPrompt="1"/>
          </p:nvPr>
        </p:nvSpPr>
        <p:spPr>
          <a:xfrm>
            <a:off x="501653" y="651600"/>
            <a:ext cx="1118869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0"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1"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10244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Subtitle 2"/>
          <p:cNvSpPr>
            <a:spLocks noGrp="1"/>
          </p:cNvSpPr>
          <p:nvPr>
            <p:ph type="subTitle" idx="1"/>
          </p:nvPr>
        </p:nvSpPr>
        <p:spPr bwMode="gray">
          <a:xfrm>
            <a:off x="503989" y="5864232"/>
            <a:ext cx="5592011"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CA" noProof="0"/>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grpSp>
        <p:nvGrpSpPr>
          <p:cNvPr id="21" name="Group 20"/>
          <p:cNvGrpSpPr/>
          <p:nvPr userDrawn="1"/>
        </p:nvGrpSpPr>
        <p:grpSpPr>
          <a:xfrm>
            <a:off x="503988" y="378000"/>
            <a:ext cx="2160000" cy="307976"/>
            <a:chOff x="398463" y="404813"/>
            <a:chExt cx="1627187" cy="307976"/>
          </a:xfrm>
          <a:solidFill>
            <a:schemeClr val="bg1"/>
          </a:solidFill>
        </p:grpSpPr>
        <p:sp>
          <p:nvSpPr>
            <p:cNvPr id="11"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2"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3"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4"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5"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6"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7"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8"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9"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0"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grpSp>
    </p:spTree>
    <p:extLst>
      <p:ext uri="{BB962C8B-B14F-4D97-AF65-F5344CB8AC3E}">
        <p14:creationId xmlns:p14="http://schemas.microsoft.com/office/powerpoint/2010/main" val="1655423037"/>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334100"/>
          </a:xfrm>
        </p:spPr>
        <p:txBody>
          <a:bodyPr/>
          <a:lstStyle>
            <a:lvl1pPr>
              <a:defRPr>
                <a:latin typeface="+mj-lt"/>
              </a:defRPr>
            </a:lvl1pPr>
          </a:lstStyle>
          <a:p>
            <a:r>
              <a:rPr lang="en-US" noProof="0"/>
              <a:t>Click to edit Master title style</a:t>
            </a:r>
            <a:endParaRPr lang="en-CA" noProof="0"/>
          </a:p>
        </p:txBody>
      </p:sp>
      <p:sp>
        <p:nvSpPr>
          <p:cNvPr id="4" name="Picture Placeholder 6"/>
          <p:cNvSpPr>
            <a:spLocks noGrp="1"/>
          </p:cNvSpPr>
          <p:nvPr>
            <p:ph type="pic" sz="quarter" idx="13"/>
          </p:nvPr>
        </p:nvSpPr>
        <p:spPr>
          <a:xfrm>
            <a:off x="501649" y="1700213"/>
            <a:ext cx="2712000" cy="1260000"/>
          </a:xfrm>
          <a:prstGeom prst="rect">
            <a:avLst/>
          </a:prstGeom>
        </p:spPr>
        <p:txBody>
          <a:bodyPr lIns="0" tIns="0" rIns="0" bIns="0">
            <a:noAutofit/>
          </a:bodyPr>
          <a:lstStyle/>
          <a:p>
            <a:r>
              <a:rPr lang="en-US" noProof="0"/>
              <a:t>Click icon to add picture</a:t>
            </a:r>
            <a:endParaRPr lang="en-CA" noProof="0"/>
          </a:p>
        </p:txBody>
      </p:sp>
      <p:sp>
        <p:nvSpPr>
          <p:cNvPr id="5" name="Picture Placeholder 6"/>
          <p:cNvSpPr>
            <a:spLocks noGrp="1"/>
          </p:cNvSpPr>
          <p:nvPr>
            <p:ph type="pic" sz="quarter" idx="14"/>
          </p:nvPr>
        </p:nvSpPr>
        <p:spPr>
          <a:xfrm>
            <a:off x="3327216" y="1700213"/>
            <a:ext cx="2712000" cy="1260000"/>
          </a:xfrm>
          <a:prstGeom prst="rect">
            <a:avLst/>
          </a:prstGeom>
        </p:spPr>
        <p:txBody>
          <a:bodyPr lIns="0" tIns="0" rIns="0" bIns="0">
            <a:noAutofit/>
          </a:bodyPr>
          <a:lstStyle/>
          <a:p>
            <a:r>
              <a:rPr lang="en-US" noProof="0"/>
              <a:t>Click icon to add picture</a:t>
            </a:r>
            <a:endParaRPr lang="en-CA" noProof="0"/>
          </a:p>
        </p:txBody>
      </p:sp>
      <p:sp>
        <p:nvSpPr>
          <p:cNvPr id="6" name="Picture Placeholder 6"/>
          <p:cNvSpPr>
            <a:spLocks noGrp="1"/>
          </p:cNvSpPr>
          <p:nvPr>
            <p:ph type="pic" sz="quarter" idx="15"/>
          </p:nvPr>
        </p:nvSpPr>
        <p:spPr>
          <a:xfrm>
            <a:off x="6152783" y="1700213"/>
            <a:ext cx="2712000" cy="1260000"/>
          </a:xfrm>
          <a:prstGeom prst="rect">
            <a:avLst/>
          </a:prstGeom>
        </p:spPr>
        <p:txBody>
          <a:bodyPr lIns="0" tIns="0" rIns="0" bIns="0">
            <a:noAutofit/>
          </a:bodyPr>
          <a:lstStyle/>
          <a:p>
            <a:r>
              <a:rPr lang="en-US" noProof="0"/>
              <a:t>Click icon to add picture</a:t>
            </a:r>
            <a:endParaRPr lang="en-CA" noProof="0"/>
          </a:p>
        </p:txBody>
      </p:sp>
      <p:sp>
        <p:nvSpPr>
          <p:cNvPr id="7" name="Picture Placeholder 6"/>
          <p:cNvSpPr>
            <a:spLocks noGrp="1"/>
          </p:cNvSpPr>
          <p:nvPr>
            <p:ph type="pic" sz="quarter" idx="16"/>
          </p:nvPr>
        </p:nvSpPr>
        <p:spPr>
          <a:xfrm>
            <a:off x="8978351" y="1700213"/>
            <a:ext cx="2712000" cy="1260000"/>
          </a:xfrm>
          <a:prstGeom prst="rect">
            <a:avLst/>
          </a:prstGeom>
        </p:spPr>
        <p:txBody>
          <a:bodyPr lIns="0" tIns="0" rIns="0" bIns="0">
            <a:noAutofit/>
          </a:bodyPr>
          <a:lstStyle/>
          <a:p>
            <a:r>
              <a:rPr lang="en-US" noProof="0"/>
              <a:t>Click icon to add picture</a:t>
            </a:r>
            <a:endParaRPr lang="en-CA" noProof="0"/>
          </a:p>
        </p:txBody>
      </p:sp>
      <p:sp>
        <p:nvSpPr>
          <p:cNvPr id="9" name="Text Placeholder 8"/>
          <p:cNvSpPr>
            <a:spLocks noGrp="1"/>
          </p:cNvSpPr>
          <p:nvPr>
            <p:ph type="body" sz="quarter" idx="17"/>
          </p:nvPr>
        </p:nvSpPr>
        <p:spPr>
          <a:xfrm>
            <a:off x="501651" y="3124200"/>
            <a:ext cx="2720468" cy="3257548"/>
          </a:xfrm>
          <a:prstGeom prst="rect">
            <a:avLst/>
          </a:prstGeo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0" name="Text Placeholder 8"/>
          <p:cNvSpPr>
            <a:spLocks noGrp="1"/>
          </p:cNvSpPr>
          <p:nvPr>
            <p:ph type="body" sz="quarter" idx="18"/>
          </p:nvPr>
        </p:nvSpPr>
        <p:spPr>
          <a:xfrm>
            <a:off x="6149963" y="3120553"/>
            <a:ext cx="2712000" cy="3261199"/>
          </a:xfrm>
          <a:prstGeom prst="rect">
            <a:avLst/>
          </a:prstGeo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1" name="Text Placeholder 8"/>
          <p:cNvSpPr>
            <a:spLocks noGrp="1"/>
          </p:cNvSpPr>
          <p:nvPr>
            <p:ph type="body" sz="quarter" idx="19"/>
          </p:nvPr>
        </p:nvSpPr>
        <p:spPr>
          <a:xfrm>
            <a:off x="3330040" y="3124202"/>
            <a:ext cx="2712000" cy="3257549"/>
          </a:xfrm>
          <a:prstGeom prst="rect">
            <a:avLst/>
          </a:prstGeo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2" name="Text Placeholder 8"/>
          <p:cNvSpPr>
            <a:spLocks noGrp="1"/>
          </p:cNvSpPr>
          <p:nvPr>
            <p:ph type="body" sz="quarter" idx="20"/>
          </p:nvPr>
        </p:nvSpPr>
        <p:spPr>
          <a:xfrm>
            <a:off x="8993170" y="3108508"/>
            <a:ext cx="2697183" cy="3273240"/>
          </a:xfrm>
          <a:prstGeom prst="rect">
            <a:avLst/>
          </a:prstGeo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3" name="Text Placeholder 8"/>
          <p:cNvSpPr>
            <a:spLocks noGrp="1"/>
          </p:cNvSpPr>
          <p:nvPr>
            <p:ph type="body" sz="quarter" idx="21" hasCustomPrompt="1"/>
          </p:nvPr>
        </p:nvSpPr>
        <p:spPr>
          <a:xfrm>
            <a:off x="501651" y="651600"/>
            <a:ext cx="11188701"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4"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5"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479793332"/>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334100"/>
          </a:xfrm>
        </p:spPr>
        <p:txBody>
          <a:bodyPr/>
          <a:lstStyle>
            <a:lvl1pPr>
              <a:defRPr>
                <a:latin typeface="+mj-lt"/>
              </a:defRPr>
            </a:lvl1pPr>
          </a:lstStyle>
          <a:p>
            <a:r>
              <a:rPr lang="en-US" noProof="0"/>
              <a:t>Click to edit Master title style</a:t>
            </a:r>
            <a:endParaRPr lang="en-CA" noProof="0"/>
          </a:p>
        </p:txBody>
      </p:sp>
      <p:sp>
        <p:nvSpPr>
          <p:cNvPr id="4" name="Rectangle 3"/>
          <p:cNvSpPr/>
          <p:nvPr userDrawn="1"/>
        </p:nvSpPr>
        <p:spPr>
          <a:xfrm>
            <a:off x="504000" y="1707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5" name="Rectangle 4"/>
          <p:cNvSpPr/>
          <p:nvPr userDrawn="1"/>
        </p:nvSpPr>
        <p:spPr>
          <a:xfrm>
            <a:off x="6224085" y="1700213"/>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6" name="Rectangle 5"/>
          <p:cNvSpPr/>
          <p:nvPr userDrawn="1"/>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7" name="Rectangle 6"/>
          <p:cNvSpPr/>
          <p:nvPr userDrawn="1"/>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8" name="Picture Placeholder 11"/>
          <p:cNvSpPr>
            <a:spLocks noGrp="1"/>
          </p:cNvSpPr>
          <p:nvPr>
            <p:ph type="pic" sz="quarter" idx="25"/>
          </p:nvPr>
        </p:nvSpPr>
        <p:spPr>
          <a:xfrm>
            <a:off x="504000" y="1880213"/>
            <a:ext cx="1968000" cy="1476000"/>
          </a:xfrm>
          <a:prstGeom prst="rect">
            <a:avLst/>
          </a:prstGeom>
        </p:spPr>
        <p:txBody>
          <a:bodyPr/>
          <a:lstStyle>
            <a:lvl1pPr algn="ctr">
              <a:defRPr/>
            </a:lvl1pPr>
          </a:lstStyle>
          <a:p>
            <a:r>
              <a:rPr lang="en-US" noProof="0"/>
              <a:t>Click icon to add picture</a:t>
            </a:r>
            <a:endParaRPr lang="en-CA" noProof="0"/>
          </a:p>
        </p:txBody>
      </p:sp>
      <p:sp>
        <p:nvSpPr>
          <p:cNvPr id="9" name="Picture Placeholder 11"/>
          <p:cNvSpPr>
            <a:spLocks noGrp="1"/>
          </p:cNvSpPr>
          <p:nvPr>
            <p:ph type="pic" sz="quarter" idx="27"/>
          </p:nvPr>
        </p:nvSpPr>
        <p:spPr>
          <a:xfrm>
            <a:off x="6224085" y="1880213"/>
            <a:ext cx="1968000" cy="1476000"/>
          </a:xfrm>
          <a:prstGeom prst="rect">
            <a:avLst/>
          </a:prstGeom>
        </p:spPr>
        <p:txBody>
          <a:bodyPr/>
          <a:lstStyle>
            <a:lvl1pPr algn="ctr">
              <a:defRPr/>
            </a:lvl1pPr>
          </a:lstStyle>
          <a:p>
            <a:r>
              <a:rPr lang="en-US" noProof="0"/>
              <a:t>Click icon to add picture</a:t>
            </a:r>
            <a:endParaRPr lang="en-CA" noProof="0"/>
          </a:p>
        </p:txBody>
      </p:sp>
      <p:sp>
        <p:nvSpPr>
          <p:cNvPr id="10" name="Picture Placeholder 11"/>
          <p:cNvSpPr>
            <a:spLocks noGrp="1"/>
          </p:cNvSpPr>
          <p:nvPr>
            <p:ph type="pic" sz="quarter" idx="29"/>
          </p:nvPr>
        </p:nvSpPr>
        <p:spPr>
          <a:xfrm>
            <a:off x="504000" y="4256213"/>
            <a:ext cx="1968000" cy="1476000"/>
          </a:xfrm>
          <a:prstGeom prst="rect">
            <a:avLst/>
          </a:prstGeom>
        </p:spPr>
        <p:txBody>
          <a:bodyPr/>
          <a:lstStyle>
            <a:lvl1pPr algn="ctr">
              <a:defRPr/>
            </a:lvl1pPr>
          </a:lstStyle>
          <a:p>
            <a:r>
              <a:rPr lang="en-US" noProof="0"/>
              <a:t>Click icon to add picture</a:t>
            </a:r>
            <a:endParaRPr lang="en-CA" noProof="0"/>
          </a:p>
        </p:txBody>
      </p:sp>
      <p:sp>
        <p:nvSpPr>
          <p:cNvPr id="11" name="Picture Placeholder 11"/>
          <p:cNvSpPr>
            <a:spLocks noGrp="1"/>
          </p:cNvSpPr>
          <p:nvPr>
            <p:ph type="pic" sz="quarter" idx="31"/>
          </p:nvPr>
        </p:nvSpPr>
        <p:spPr>
          <a:xfrm>
            <a:off x="6224085" y="4256213"/>
            <a:ext cx="1968000" cy="1476000"/>
          </a:xfrm>
          <a:prstGeom prst="rect">
            <a:avLst/>
          </a:prstGeom>
        </p:spPr>
        <p:txBody>
          <a:bodyPr/>
          <a:lstStyle>
            <a:lvl1pPr algn="ctr">
              <a:defRPr/>
            </a:lvl1pPr>
          </a:lstStyle>
          <a:p>
            <a:r>
              <a:rPr lang="en-US" noProof="0"/>
              <a:t>Click icon to add picture</a:t>
            </a:r>
            <a:endParaRPr lang="en-CA" noProof="0"/>
          </a:p>
        </p:txBody>
      </p:sp>
      <p:sp>
        <p:nvSpPr>
          <p:cNvPr id="13" name="Text Placeholder 12"/>
          <p:cNvSpPr>
            <a:spLocks noGrp="1"/>
          </p:cNvSpPr>
          <p:nvPr>
            <p:ph type="body" sz="quarter" idx="32"/>
          </p:nvPr>
        </p:nvSpPr>
        <p:spPr>
          <a:xfrm>
            <a:off x="2683483" y="1880213"/>
            <a:ext cx="3288000" cy="1944000"/>
          </a:xfrm>
          <a:prstGeom prst="rect">
            <a:avLst/>
          </a:prstGeo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4" name="Text Placeholder 12"/>
          <p:cNvSpPr>
            <a:spLocks noGrp="1"/>
          </p:cNvSpPr>
          <p:nvPr>
            <p:ph type="body" sz="quarter" idx="33"/>
          </p:nvPr>
        </p:nvSpPr>
        <p:spPr>
          <a:xfrm>
            <a:off x="8396560" y="1880213"/>
            <a:ext cx="3302592" cy="1944000"/>
          </a:xfrm>
          <a:prstGeom prst="rect">
            <a:avLst/>
          </a:prstGeo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5" name="Text Placeholder 12"/>
          <p:cNvSpPr>
            <a:spLocks noGrp="1"/>
          </p:cNvSpPr>
          <p:nvPr>
            <p:ph type="body" sz="quarter" idx="34"/>
          </p:nvPr>
        </p:nvSpPr>
        <p:spPr>
          <a:xfrm>
            <a:off x="2683483" y="4256213"/>
            <a:ext cx="3288000" cy="1944000"/>
          </a:xfrm>
          <a:prstGeom prst="rect">
            <a:avLst/>
          </a:prstGeo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6" name="Text Placeholder 12"/>
          <p:cNvSpPr>
            <a:spLocks noGrp="1"/>
          </p:cNvSpPr>
          <p:nvPr>
            <p:ph type="body" sz="quarter" idx="35"/>
          </p:nvPr>
        </p:nvSpPr>
        <p:spPr>
          <a:xfrm>
            <a:off x="8396560" y="4256213"/>
            <a:ext cx="3302592" cy="1944000"/>
          </a:xfrm>
          <a:prstGeom prst="rect">
            <a:avLst/>
          </a:prstGeom>
        </p:spPr>
        <p:txBody>
          <a:bodyPr/>
          <a:lstStyle>
            <a:lvl1pPr>
              <a:spcAft>
                <a:spcPts val="0"/>
              </a:spcAft>
              <a:defRPr b="1"/>
            </a:lvl1pPr>
            <a:lvl2pPr>
              <a:spcAft>
                <a:spcPts val="0"/>
              </a:spcAft>
              <a:defRPr b="0"/>
            </a:lvl2pPr>
          </a:lstStyle>
          <a:p>
            <a:pPr lvl="0"/>
            <a:r>
              <a:rPr lang="en-US" noProof="0"/>
              <a:t>Edit Master text styles</a:t>
            </a:r>
          </a:p>
          <a:p>
            <a:pPr lvl="1"/>
            <a:r>
              <a:rPr lang="en-US" noProof="0"/>
              <a:t>Second level</a:t>
            </a:r>
          </a:p>
        </p:txBody>
      </p:sp>
      <p:sp>
        <p:nvSpPr>
          <p:cNvPr id="17" name="Text Placeholder 8"/>
          <p:cNvSpPr>
            <a:spLocks noGrp="1"/>
          </p:cNvSpPr>
          <p:nvPr>
            <p:ph type="body" sz="quarter" idx="13" hasCustomPrompt="1"/>
          </p:nvPr>
        </p:nvSpPr>
        <p:spPr>
          <a:xfrm>
            <a:off x="501652"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8"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9"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61910287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4"/>
            <a:ext cx="11188700" cy="334099"/>
          </a:xfrm>
        </p:spPr>
        <p:txBody>
          <a:bodyPr/>
          <a:lstStyle>
            <a:lvl1pPr>
              <a:defRPr>
                <a:latin typeface="+mj-lt"/>
              </a:defRPr>
            </a:lvl1pPr>
          </a:lstStyle>
          <a:p>
            <a:r>
              <a:rPr lang="en-US" noProof="0"/>
              <a:t>Click to edit Master title style</a:t>
            </a:r>
            <a:endParaRPr lang="en-CA" noProof="0"/>
          </a:p>
        </p:txBody>
      </p:sp>
      <p:sp>
        <p:nvSpPr>
          <p:cNvPr id="4" name="Picture Placeholder 7"/>
          <p:cNvSpPr>
            <a:spLocks noGrp="1"/>
          </p:cNvSpPr>
          <p:nvPr>
            <p:ph type="pic" sz="quarter" idx="13"/>
          </p:nvPr>
        </p:nvSpPr>
        <p:spPr>
          <a:xfrm>
            <a:off x="501651" y="1700216"/>
            <a:ext cx="3695700" cy="1971675"/>
          </a:xfrm>
          <a:prstGeom prst="rect">
            <a:avLst/>
          </a:prstGeom>
        </p:spPr>
        <p:txBody>
          <a:bodyPr/>
          <a:lstStyle/>
          <a:p>
            <a:r>
              <a:rPr lang="en-US" noProof="0"/>
              <a:t>Click icon to add picture</a:t>
            </a:r>
            <a:endParaRPr lang="en-CA" noProof="0"/>
          </a:p>
        </p:txBody>
      </p:sp>
      <p:sp>
        <p:nvSpPr>
          <p:cNvPr id="5" name="Picture Placeholder 7"/>
          <p:cNvSpPr>
            <a:spLocks noGrp="1"/>
          </p:cNvSpPr>
          <p:nvPr>
            <p:ph type="pic" sz="quarter" idx="14"/>
          </p:nvPr>
        </p:nvSpPr>
        <p:spPr>
          <a:xfrm>
            <a:off x="8006400" y="1700216"/>
            <a:ext cx="3683953" cy="1971675"/>
          </a:xfrm>
          <a:prstGeom prst="rect">
            <a:avLst/>
          </a:prstGeom>
        </p:spPr>
        <p:txBody>
          <a:bodyPr/>
          <a:lstStyle/>
          <a:p>
            <a:r>
              <a:rPr lang="en-US" noProof="0"/>
              <a:t>Click icon to add picture</a:t>
            </a:r>
            <a:endParaRPr lang="en-CA" noProof="0"/>
          </a:p>
        </p:txBody>
      </p:sp>
      <p:sp>
        <p:nvSpPr>
          <p:cNvPr id="6" name="Picture Placeholder 7"/>
          <p:cNvSpPr>
            <a:spLocks noGrp="1"/>
          </p:cNvSpPr>
          <p:nvPr>
            <p:ph type="pic" sz="quarter" idx="15"/>
          </p:nvPr>
        </p:nvSpPr>
        <p:spPr>
          <a:xfrm>
            <a:off x="4273075" y="1700216"/>
            <a:ext cx="3657600" cy="1971675"/>
          </a:xfrm>
          <a:prstGeom prst="rect">
            <a:avLst/>
          </a:prstGeom>
        </p:spPr>
        <p:txBody>
          <a:bodyPr/>
          <a:lstStyle/>
          <a:p>
            <a:r>
              <a:rPr lang="en-US" noProof="0"/>
              <a:t>Click icon to add picture</a:t>
            </a:r>
            <a:endParaRPr lang="en-CA" noProof="0"/>
          </a:p>
        </p:txBody>
      </p:sp>
      <p:sp>
        <p:nvSpPr>
          <p:cNvPr id="9" name="Text Placeholder 18"/>
          <p:cNvSpPr>
            <a:spLocks noGrp="1"/>
          </p:cNvSpPr>
          <p:nvPr>
            <p:ph idx="1" hasCustomPrompt="1"/>
          </p:nvPr>
        </p:nvSpPr>
        <p:spPr>
          <a:xfrm>
            <a:off x="501652" y="3832225"/>
            <a:ext cx="3683949" cy="2095200"/>
          </a:xfrm>
          <a:prstGeom prst="rect">
            <a:avLst/>
          </a:prstGeom>
        </p:spPr>
        <p:txBody>
          <a:bodyPr vert="horz" lIns="0" tIns="0" rIns="0" bIns="0" rtlCol="0">
            <a:noAutofit/>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3" name="Text Placeholder 18"/>
          <p:cNvSpPr>
            <a:spLocks noGrp="1"/>
          </p:cNvSpPr>
          <p:nvPr>
            <p:ph idx="16" hasCustomPrompt="1"/>
          </p:nvPr>
        </p:nvSpPr>
        <p:spPr>
          <a:xfrm>
            <a:off x="4267200" y="3832225"/>
            <a:ext cx="3657600" cy="2095200"/>
          </a:xfrm>
          <a:prstGeom prst="rect">
            <a:avLst/>
          </a:prstGeom>
        </p:spPr>
        <p:txBody>
          <a:bodyPr vert="horz" lIns="0" tIns="0" rIns="0" bIns="0" rtlCol="0">
            <a:noAutofit/>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4" name="Text Placeholder 18"/>
          <p:cNvSpPr>
            <a:spLocks noGrp="1"/>
          </p:cNvSpPr>
          <p:nvPr>
            <p:ph idx="17" hasCustomPrompt="1"/>
          </p:nvPr>
        </p:nvSpPr>
        <p:spPr>
          <a:xfrm>
            <a:off x="8006400" y="3832225"/>
            <a:ext cx="3683953" cy="2095200"/>
          </a:xfrm>
          <a:prstGeom prst="rect">
            <a:avLst/>
          </a:prstGeom>
        </p:spPr>
        <p:txBody>
          <a:bodyPr vert="horz" lIns="0" tIns="0" rIns="0" bIns="0" rtlCol="0">
            <a:noAutofit/>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p>
        </p:txBody>
      </p:sp>
      <p:sp>
        <p:nvSpPr>
          <p:cNvPr id="10" name="Text Placeholder 8"/>
          <p:cNvSpPr>
            <a:spLocks noGrp="1"/>
          </p:cNvSpPr>
          <p:nvPr>
            <p:ph type="body" sz="quarter" idx="18" hasCustomPrompt="1"/>
          </p:nvPr>
        </p:nvSpPr>
        <p:spPr>
          <a:xfrm>
            <a:off x="501652"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1"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2"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14920482"/>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1" name="Title Placeholder 1"/>
          <p:cNvSpPr>
            <a:spLocks noGrp="1"/>
          </p:cNvSpPr>
          <p:nvPr>
            <p:ph type="title" hasCustomPrompt="1"/>
          </p:nvPr>
        </p:nvSpPr>
        <p:spPr>
          <a:xfrm>
            <a:off x="501651" y="317502"/>
            <a:ext cx="11188700" cy="334101"/>
          </a:xfrm>
          <a:prstGeom prst="rect">
            <a:avLst/>
          </a:prstGeom>
        </p:spPr>
        <p:txBody>
          <a:bodyPr vert="horz" lIns="0" tIns="0" rIns="0" bIns="0" rtlCol="0" anchor="t" anchorCtr="0">
            <a:noAutofit/>
          </a:bodyPr>
          <a:lstStyle>
            <a:lvl1pPr>
              <a:defRPr>
                <a:latin typeface="+mj-lt"/>
              </a:defRPr>
            </a:lvl1pPr>
          </a:lstStyle>
          <a:p>
            <a:r>
              <a:rPr lang="en-CA" noProof="0"/>
              <a:t>Click to add title</a:t>
            </a:r>
          </a:p>
        </p:txBody>
      </p:sp>
      <p:sp>
        <p:nvSpPr>
          <p:cNvPr id="4"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5"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61073479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6824" cy="1695450"/>
          </a:xfrm>
          <a:prstGeom prst="rect">
            <a:avLst/>
          </a:prstGeo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9" name="Text Placeholder 8"/>
          <p:cNvSpPr>
            <a:spLocks noGrp="1"/>
          </p:cNvSpPr>
          <p:nvPr>
            <p:ph type="body" sz="quarter" idx="21"/>
          </p:nvPr>
        </p:nvSpPr>
        <p:spPr>
          <a:xfrm>
            <a:off x="6246195" y="1857892"/>
            <a:ext cx="5444156" cy="1695450"/>
          </a:xfrm>
          <a:prstGeom prst="rect">
            <a:avLst/>
          </a:prstGeo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2" name="Title 1"/>
          <p:cNvSpPr>
            <a:spLocks noGrp="1"/>
          </p:cNvSpPr>
          <p:nvPr>
            <p:ph type="title"/>
          </p:nvPr>
        </p:nvSpPr>
        <p:spPr>
          <a:xfrm>
            <a:off x="501651" y="317504"/>
            <a:ext cx="11188700" cy="334099"/>
          </a:xfrm>
        </p:spPr>
        <p:txBody>
          <a:bodyPr/>
          <a:lstStyle/>
          <a:p>
            <a:r>
              <a:rPr lang="en-US" noProof="0"/>
              <a:t>Click to edit Master title style</a:t>
            </a:r>
            <a:endParaRPr lang="en-CA" noProof="0"/>
          </a:p>
        </p:txBody>
      </p:sp>
      <p:sp>
        <p:nvSpPr>
          <p:cNvPr id="4" name="Rectangle 3"/>
          <p:cNvSpPr/>
          <p:nvPr userDrawn="1"/>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CA" sz="1100" noProof="0">
              <a:solidFill>
                <a:schemeClr val="bg1"/>
              </a:solidFill>
            </a:endParaRPr>
          </a:p>
        </p:txBody>
      </p:sp>
      <p:sp>
        <p:nvSpPr>
          <p:cNvPr id="5" name="Rectangle 4"/>
          <p:cNvSpPr/>
          <p:nvPr userDrawn="1"/>
        </p:nvSpPr>
        <p:spPr>
          <a:xfrm>
            <a:off x="6246196"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CA" sz="1100" noProof="0">
              <a:solidFill>
                <a:schemeClr val="bg1"/>
              </a:solidFill>
            </a:endParaRPr>
          </a:p>
        </p:txBody>
      </p:sp>
      <p:sp>
        <p:nvSpPr>
          <p:cNvPr id="6" name="Picture Placeholder 29"/>
          <p:cNvSpPr>
            <a:spLocks noGrp="1"/>
          </p:cNvSpPr>
          <p:nvPr>
            <p:ph type="pic" sz="quarter" idx="19" hasCustomPrompt="1"/>
          </p:nvPr>
        </p:nvSpPr>
        <p:spPr>
          <a:xfrm>
            <a:off x="4769493" y="1863919"/>
            <a:ext cx="1210207" cy="549275"/>
          </a:xfrm>
          <a:prstGeom prst="rect">
            <a:avLst/>
          </a:prstGeo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CA" sz="1200" noProof="0">
                <a:solidFill>
                  <a:schemeClr val="bg1"/>
                </a:solidFill>
              </a:rPr>
              <a:t>Co-brand</a:t>
            </a:r>
            <a:br>
              <a:rPr lang="en-CA" sz="1200" noProof="0">
                <a:solidFill>
                  <a:schemeClr val="bg1"/>
                </a:solidFill>
              </a:rPr>
            </a:br>
            <a:r>
              <a:rPr lang="en-CA" sz="1200" noProof="0">
                <a:solidFill>
                  <a:schemeClr val="bg1"/>
                </a:solidFill>
              </a:rPr>
              <a:t>Logo</a:t>
            </a:r>
          </a:p>
          <a:p>
            <a:endParaRPr lang="en-CA" noProof="0"/>
          </a:p>
        </p:txBody>
      </p:sp>
      <p:sp>
        <p:nvSpPr>
          <p:cNvPr id="7" name="Picture Placeholder 29"/>
          <p:cNvSpPr>
            <a:spLocks noGrp="1"/>
          </p:cNvSpPr>
          <p:nvPr>
            <p:ph type="pic" sz="quarter" idx="20" hasCustomPrompt="1"/>
          </p:nvPr>
        </p:nvSpPr>
        <p:spPr>
          <a:xfrm>
            <a:off x="10424618" y="1857895"/>
            <a:ext cx="1244161" cy="549275"/>
          </a:xfrm>
          <a:prstGeom prst="rect">
            <a:avLst/>
          </a:prstGeo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CA" sz="1200" noProof="0">
                <a:solidFill>
                  <a:schemeClr val="bg1"/>
                </a:solidFill>
              </a:rPr>
              <a:t>Co-brand</a:t>
            </a:r>
            <a:br>
              <a:rPr lang="en-CA" sz="1200" noProof="0">
                <a:solidFill>
                  <a:schemeClr val="bg1"/>
                </a:solidFill>
              </a:rPr>
            </a:br>
            <a:r>
              <a:rPr lang="en-CA" sz="1200" noProof="0">
                <a:solidFill>
                  <a:schemeClr val="bg1"/>
                </a:solidFill>
              </a:rPr>
              <a:t>Logo</a:t>
            </a:r>
          </a:p>
          <a:p>
            <a:endParaRPr lang="en-CA" noProof="0"/>
          </a:p>
        </p:txBody>
      </p:sp>
      <p:sp>
        <p:nvSpPr>
          <p:cNvPr id="16"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0"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1"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675443270"/>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8941" cy="1695450"/>
          </a:xfrm>
          <a:prstGeom prst="rect">
            <a:avLst/>
          </a:prstGeo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9" name="Text Placeholder 8"/>
          <p:cNvSpPr>
            <a:spLocks noGrp="1"/>
          </p:cNvSpPr>
          <p:nvPr>
            <p:ph type="body" sz="quarter" idx="21"/>
          </p:nvPr>
        </p:nvSpPr>
        <p:spPr>
          <a:xfrm>
            <a:off x="6246195" y="1857892"/>
            <a:ext cx="5454668" cy="1695450"/>
          </a:xfrm>
          <a:prstGeom prst="rect">
            <a:avLst/>
          </a:prstGeo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2" name="Title 1"/>
          <p:cNvSpPr>
            <a:spLocks noGrp="1"/>
          </p:cNvSpPr>
          <p:nvPr>
            <p:ph type="title"/>
          </p:nvPr>
        </p:nvSpPr>
        <p:spPr>
          <a:xfrm>
            <a:off x="501651" y="317504"/>
            <a:ext cx="11188700" cy="334099"/>
          </a:xfrm>
        </p:spPr>
        <p:txBody>
          <a:bodyPr/>
          <a:lstStyle/>
          <a:p>
            <a:r>
              <a:rPr lang="en-US" noProof="0"/>
              <a:t>Click to edit Master title style</a:t>
            </a:r>
            <a:endParaRPr lang="en-CA" noProof="0"/>
          </a:p>
        </p:txBody>
      </p:sp>
      <p:sp>
        <p:nvSpPr>
          <p:cNvPr id="4" name="Rectangle 3"/>
          <p:cNvSpPr/>
          <p:nvPr userDrawn="1"/>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CA" sz="1100" noProof="0">
              <a:solidFill>
                <a:schemeClr val="bg1"/>
              </a:solidFill>
            </a:endParaRPr>
          </a:p>
        </p:txBody>
      </p:sp>
      <p:sp>
        <p:nvSpPr>
          <p:cNvPr id="5" name="Rectangle 4"/>
          <p:cNvSpPr/>
          <p:nvPr userDrawn="1"/>
        </p:nvSpPr>
        <p:spPr>
          <a:xfrm>
            <a:off x="6246196"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CA" sz="1100" noProof="0">
              <a:solidFill>
                <a:schemeClr val="bg1"/>
              </a:solidFill>
            </a:endParaRPr>
          </a:p>
        </p:txBody>
      </p:sp>
      <p:sp>
        <p:nvSpPr>
          <p:cNvPr id="7" name="Picture Placeholder 29"/>
          <p:cNvSpPr>
            <a:spLocks noGrp="1"/>
          </p:cNvSpPr>
          <p:nvPr>
            <p:ph type="pic" sz="quarter" idx="20" hasCustomPrompt="1"/>
          </p:nvPr>
        </p:nvSpPr>
        <p:spPr>
          <a:xfrm>
            <a:off x="10424618" y="1857895"/>
            <a:ext cx="1244161" cy="549275"/>
          </a:xfrm>
          <a:prstGeom prst="rect">
            <a:avLst/>
          </a:prstGeo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CA" sz="1200" noProof="0">
                <a:solidFill>
                  <a:schemeClr val="bg1"/>
                </a:solidFill>
              </a:rPr>
              <a:t>Co-brand</a:t>
            </a:r>
            <a:br>
              <a:rPr lang="en-CA" sz="1200" noProof="0">
                <a:solidFill>
                  <a:schemeClr val="bg1"/>
                </a:solidFill>
              </a:rPr>
            </a:br>
            <a:r>
              <a:rPr lang="en-CA" sz="1200" noProof="0">
                <a:solidFill>
                  <a:schemeClr val="bg1"/>
                </a:solidFill>
              </a:rPr>
              <a:t>Logo</a:t>
            </a:r>
          </a:p>
          <a:p>
            <a:endParaRPr lang="en-CA" noProof="0"/>
          </a:p>
        </p:txBody>
      </p:sp>
      <p:sp>
        <p:nvSpPr>
          <p:cNvPr id="10" name="Text Placeholder 8"/>
          <p:cNvSpPr>
            <a:spLocks noGrp="1"/>
          </p:cNvSpPr>
          <p:nvPr>
            <p:ph type="body" sz="quarter" idx="22"/>
          </p:nvPr>
        </p:nvSpPr>
        <p:spPr>
          <a:xfrm>
            <a:off x="504000" y="4249682"/>
            <a:ext cx="5466824" cy="1695450"/>
          </a:xfrm>
          <a:prstGeom prst="rect">
            <a:avLst/>
          </a:prstGeo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1" name="Text Placeholder 8"/>
          <p:cNvSpPr>
            <a:spLocks noGrp="1"/>
          </p:cNvSpPr>
          <p:nvPr>
            <p:ph type="body" sz="quarter" idx="23"/>
          </p:nvPr>
        </p:nvSpPr>
        <p:spPr>
          <a:xfrm>
            <a:off x="6246195" y="4249682"/>
            <a:ext cx="5452959" cy="1695450"/>
          </a:xfrm>
          <a:prstGeom prst="rect">
            <a:avLst/>
          </a:prstGeo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2" name="Rectangle 11"/>
          <p:cNvSpPr/>
          <p:nvPr userDrawn="1"/>
        </p:nvSpPr>
        <p:spPr>
          <a:xfrm>
            <a:off x="504002"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CA" sz="1100" noProof="0">
              <a:solidFill>
                <a:schemeClr val="bg1"/>
              </a:solidFill>
            </a:endParaRPr>
          </a:p>
        </p:txBody>
      </p:sp>
      <p:sp>
        <p:nvSpPr>
          <p:cNvPr id="13" name="Rectangle 12"/>
          <p:cNvSpPr/>
          <p:nvPr userDrawn="1"/>
        </p:nvSpPr>
        <p:spPr>
          <a:xfrm>
            <a:off x="6246195"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CA" sz="1100" noProof="0">
              <a:solidFill>
                <a:schemeClr val="bg1"/>
              </a:solidFill>
            </a:endParaRPr>
          </a:p>
        </p:txBody>
      </p:sp>
      <p:sp>
        <p:nvSpPr>
          <p:cNvPr id="14" name="Picture Placeholder 29"/>
          <p:cNvSpPr>
            <a:spLocks noGrp="1"/>
          </p:cNvSpPr>
          <p:nvPr>
            <p:ph type="pic" sz="quarter" idx="24" hasCustomPrompt="1"/>
          </p:nvPr>
        </p:nvSpPr>
        <p:spPr>
          <a:xfrm>
            <a:off x="4754495" y="4255709"/>
            <a:ext cx="1239381" cy="549275"/>
          </a:xfrm>
          <a:prstGeom prst="rect">
            <a:avLst/>
          </a:prstGeo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CA" sz="1200" noProof="0">
                <a:solidFill>
                  <a:schemeClr val="bg1"/>
                </a:solidFill>
              </a:rPr>
              <a:t>Co-brand</a:t>
            </a:r>
            <a:br>
              <a:rPr lang="en-CA" sz="1200" noProof="0">
                <a:solidFill>
                  <a:schemeClr val="bg1"/>
                </a:solidFill>
              </a:rPr>
            </a:br>
            <a:r>
              <a:rPr lang="en-CA" sz="1200" noProof="0">
                <a:solidFill>
                  <a:schemeClr val="bg1"/>
                </a:solidFill>
              </a:rPr>
              <a:t>Logo</a:t>
            </a:r>
          </a:p>
          <a:p>
            <a:endParaRPr lang="en-CA" noProof="0"/>
          </a:p>
        </p:txBody>
      </p:sp>
      <p:sp>
        <p:nvSpPr>
          <p:cNvPr id="15" name="Picture Placeholder 29"/>
          <p:cNvSpPr>
            <a:spLocks noGrp="1"/>
          </p:cNvSpPr>
          <p:nvPr>
            <p:ph type="pic" sz="quarter" idx="25" hasCustomPrompt="1"/>
          </p:nvPr>
        </p:nvSpPr>
        <p:spPr>
          <a:xfrm>
            <a:off x="10424617" y="4249685"/>
            <a:ext cx="1244160" cy="549275"/>
          </a:xfrm>
          <a:prstGeom prst="rect">
            <a:avLst/>
          </a:prstGeo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CA" sz="1200" noProof="0">
                <a:solidFill>
                  <a:schemeClr val="bg1"/>
                </a:solidFill>
              </a:rPr>
              <a:t>Co-brand</a:t>
            </a:r>
            <a:br>
              <a:rPr lang="en-CA" sz="1200" noProof="0">
                <a:solidFill>
                  <a:schemeClr val="bg1"/>
                </a:solidFill>
              </a:rPr>
            </a:br>
            <a:r>
              <a:rPr lang="en-CA" sz="1200" noProof="0">
                <a:solidFill>
                  <a:schemeClr val="bg1"/>
                </a:solidFill>
              </a:rPr>
              <a:t>Logo</a:t>
            </a:r>
          </a:p>
          <a:p>
            <a:endParaRPr lang="en-CA" noProof="0"/>
          </a:p>
        </p:txBody>
      </p:sp>
      <p:sp>
        <p:nvSpPr>
          <p:cNvPr id="16" name="Text Placeholder 8"/>
          <p:cNvSpPr>
            <a:spLocks noGrp="1"/>
          </p:cNvSpPr>
          <p:nvPr>
            <p:ph type="body" sz="quarter" idx="13" hasCustomPrompt="1"/>
          </p:nvPr>
        </p:nvSpPr>
        <p:spPr>
          <a:xfrm>
            <a:off x="501652" y="651600"/>
            <a:ext cx="11197501"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7" name="Picture Placeholder 29"/>
          <p:cNvSpPr>
            <a:spLocks noGrp="1"/>
          </p:cNvSpPr>
          <p:nvPr>
            <p:ph type="pic" sz="quarter" idx="19" hasCustomPrompt="1"/>
          </p:nvPr>
        </p:nvSpPr>
        <p:spPr>
          <a:xfrm>
            <a:off x="4769493" y="1863919"/>
            <a:ext cx="1210207" cy="549275"/>
          </a:xfrm>
          <a:prstGeom prst="rect">
            <a:avLst/>
          </a:prstGeo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CA" sz="1200" noProof="0">
                <a:solidFill>
                  <a:schemeClr val="bg1"/>
                </a:solidFill>
              </a:rPr>
              <a:t>Co-brand</a:t>
            </a:r>
            <a:br>
              <a:rPr lang="en-CA" sz="1200" noProof="0">
                <a:solidFill>
                  <a:schemeClr val="bg1"/>
                </a:solidFill>
              </a:rPr>
            </a:br>
            <a:r>
              <a:rPr lang="en-CA" sz="1200" noProof="0">
                <a:solidFill>
                  <a:schemeClr val="bg1"/>
                </a:solidFill>
              </a:rPr>
              <a:t>Logo</a:t>
            </a:r>
          </a:p>
          <a:p>
            <a:endParaRPr lang="en-CA" noProof="0"/>
          </a:p>
        </p:txBody>
      </p:sp>
      <p:sp>
        <p:nvSpPr>
          <p:cNvPr id="18"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9"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8514901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4"/>
            <a:ext cx="11188700" cy="334099"/>
          </a:xfrm>
        </p:spPr>
        <p:txBody>
          <a:bodyPr/>
          <a:lstStyle/>
          <a:p>
            <a:r>
              <a:rPr lang="en-US" noProof="0"/>
              <a:t>Click to edit Master title style</a:t>
            </a:r>
            <a:endParaRPr lang="en-CA" noProof="0"/>
          </a:p>
        </p:txBody>
      </p:sp>
      <p:sp>
        <p:nvSpPr>
          <p:cNvPr id="4" name="Rectangle 3"/>
          <p:cNvSpPr/>
          <p:nvPr userDrawn="1"/>
        </p:nvSpPr>
        <p:spPr>
          <a:xfrm>
            <a:off x="4320000" y="1705968"/>
            <a:ext cx="355611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5" name="Rectangle 4"/>
          <p:cNvSpPr/>
          <p:nvPr userDrawn="1"/>
        </p:nvSpPr>
        <p:spPr>
          <a:xfrm>
            <a:off x="504000" y="1700215"/>
            <a:ext cx="3560000"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6" name="Rectangle 5"/>
          <p:cNvSpPr/>
          <p:nvPr userDrawn="1"/>
        </p:nvSpPr>
        <p:spPr>
          <a:xfrm>
            <a:off x="8115300" y="1705968"/>
            <a:ext cx="358385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CA" sz="1100" noProof="0">
              <a:solidFill>
                <a:schemeClr val="bg1"/>
              </a:solidFill>
            </a:endParaRPr>
          </a:p>
        </p:txBody>
      </p:sp>
      <p:sp>
        <p:nvSpPr>
          <p:cNvPr id="7" name="Text Placeholder 8"/>
          <p:cNvSpPr>
            <a:spLocks noGrp="1"/>
          </p:cNvSpPr>
          <p:nvPr>
            <p:ph type="body" sz="quarter" idx="17"/>
          </p:nvPr>
        </p:nvSpPr>
        <p:spPr>
          <a:xfrm>
            <a:off x="4325713" y="1851441"/>
            <a:ext cx="3540577" cy="3845754"/>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8" name="Text Placeholder 8"/>
          <p:cNvSpPr>
            <a:spLocks noGrp="1"/>
          </p:cNvSpPr>
          <p:nvPr>
            <p:ph type="body" sz="quarter" idx="18"/>
          </p:nvPr>
        </p:nvSpPr>
        <p:spPr>
          <a:xfrm>
            <a:off x="504000" y="1851441"/>
            <a:ext cx="3560000" cy="3845754"/>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9" name="Text Placeholder 8"/>
          <p:cNvSpPr>
            <a:spLocks noGrp="1"/>
          </p:cNvSpPr>
          <p:nvPr>
            <p:ph type="body" sz="quarter" idx="19"/>
          </p:nvPr>
        </p:nvSpPr>
        <p:spPr>
          <a:xfrm>
            <a:off x="8128001" y="1851441"/>
            <a:ext cx="3571153" cy="3845754"/>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10" name="Text Placeholder 8"/>
          <p:cNvSpPr>
            <a:spLocks noGrp="1"/>
          </p:cNvSpPr>
          <p:nvPr>
            <p:ph type="body" sz="quarter" idx="13" hasCustomPrompt="1"/>
          </p:nvPr>
        </p:nvSpPr>
        <p:spPr>
          <a:xfrm>
            <a:off x="501652" y="651600"/>
            <a:ext cx="11162349"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1"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2"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46660803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4"/>
            <a:ext cx="11188700" cy="334099"/>
          </a:xfrm>
        </p:spPr>
        <p:txBody>
          <a:bodyPr/>
          <a:lstStyle/>
          <a:p>
            <a:r>
              <a:rPr lang="en-US" noProof="0"/>
              <a:t>Click to edit Master title style</a:t>
            </a:r>
            <a:endParaRPr lang="en-CA" noProof="0"/>
          </a:p>
        </p:txBody>
      </p:sp>
      <p:sp>
        <p:nvSpPr>
          <p:cNvPr id="4" name="Text Placeholder 8"/>
          <p:cNvSpPr>
            <a:spLocks noGrp="1"/>
          </p:cNvSpPr>
          <p:nvPr>
            <p:ph type="body" sz="quarter" idx="17"/>
          </p:nvPr>
        </p:nvSpPr>
        <p:spPr>
          <a:xfrm>
            <a:off x="504000" y="2556000"/>
            <a:ext cx="2592000" cy="3394800"/>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Text Placeholder 8"/>
          <p:cNvSpPr>
            <a:spLocks noGrp="1"/>
          </p:cNvSpPr>
          <p:nvPr>
            <p:ph type="body" sz="quarter" idx="18"/>
          </p:nvPr>
        </p:nvSpPr>
        <p:spPr>
          <a:xfrm>
            <a:off x="9096836" y="2556000"/>
            <a:ext cx="2592000" cy="3394800"/>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Text Placeholder 8"/>
          <p:cNvSpPr>
            <a:spLocks noGrp="1"/>
          </p:cNvSpPr>
          <p:nvPr>
            <p:ph type="body" sz="quarter" idx="19"/>
          </p:nvPr>
        </p:nvSpPr>
        <p:spPr>
          <a:xfrm>
            <a:off x="3368279" y="2556000"/>
            <a:ext cx="2592000" cy="3394800"/>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7" name="Text Placeholder 8"/>
          <p:cNvSpPr>
            <a:spLocks noGrp="1"/>
          </p:cNvSpPr>
          <p:nvPr>
            <p:ph type="body" sz="quarter" idx="20"/>
          </p:nvPr>
        </p:nvSpPr>
        <p:spPr>
          <a:xfrm>
            <a:off x="6232557" y="2556000"/>
            <a:ext cx="2592000" cy="3394800"/>
          </a:xfrm>
          <a:prstGeom prst="rect">
            <a:avLst/>
          </a:prstGeo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8"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9"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0"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274059972"/>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4 column icon green">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1" cy="370193"/>
          </a:xfrm>
        </p:spPr>
        <p:txBody>
          <a:bodyPr/>
          <a:lstStyle>
            <a:lvl1pPr>
              <a:defRPr>
                <a:solidFill>
                  <a:schemeClr val="bg1"/>
                </a:solidFill>
              </a:defRPr>
            </a:lvl1pPr>
          </a:lstStyle>
          <a:p>
            <a:r>
              <a:rPr lang="en-US" noProof="0"/>
              <a:t>Click to edit Master title style</a:t>
            </a:r>
            <a:endParaRPr lang="en-CA" noProof="0"/>
          </a:p>
        </p:txBody>
      </p:sp>
      <p:sp>
        <p:nvSpPr>
          <p:cNvPr id="4" name="Text Placeholder 8"/>
          <p:cNvSpPr>
            <a:spLocks noGrp="1"/>
          </p:cNvSpPr>
          <p:nvPr>
            <p:ph type="body" sz="quarter" idx="17"/>
          </p:nvPr>
        </p:nvSpPr>
        <p:spPr>
          <a:xfrm>
            <a:off x="504000" y="2556000"/>
            <a:ext cx="2592000" cy="3394800"/>
          </a:xfrm>
          <a:prstGeom prst="rect">
            <a:avLst/>
          </a:prstGeo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Text Placeholder 8"/>
          <p:cNvSpPr>
            <a:spLocks noGrp="1"/>
          </p:cNvSpPr>
          <p:nvPr>
            <p:ph type="body" sz="quarter" idx="18"/>
          </p:nvPr>
        </p:nvSpPr>
        <p:spPr>
          <a:xfrm>
            <a:off x="9100752" y="2556000"/>
            <a:ext cx="2592000" cy="3394800"/>
          </a:xfrm>
          <a:prstGeom prst="rect">
            <a:avLst/>
          </a:prstGeo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Text Placeholder 8"/>
          <p:cNvSpPr>
            <a:spLocks noGrp="1"/>
          </p:cNvSpPr>
          <p:nvPr>
            <p:ph type="body" sz="quarter" idx="19"/>
          </p:nvPr>
        </p:nvSpPr>
        <p:spPr>
          <a:xfrm>
            <a:off x="3369584" y="2556000"/>
            <a:ext cx="2592000" cy="3394800"/>
          </a:xfrm>
          <a:prstGeom prst="rect">
            <a:avLst/>
          </a:prstGeo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7" name="Text Placeholder 8"/>
          <p:cNvSpPr>
            <a:spLocks noGrp="1"/>
          </p:cNvSpPr>
          <p:nvPr>
            <p:ph type="body" sz="quarter" idx="20"/>
          </p:nvPr>
        </p:nvSpPr>
        <p:spPr>
          <a:xfrm>
            <a:off x="6235168" y="2556000"/>
            <a:ext cx="2592000" cy="3394800"/>
          </a:xfrm>
          <a:prstGeom prst="rect">
            <a:avLst/>
          </a:prstGeom>
        </p:spPr>
        <p:txBody>
          <a:bodyPr/>
          <a:lstStyle>
            <a:lvl1pPr>
              <a:defRPr b="1">
                <a:solidFill>
                  <a:schemeClr val="bg1"/>
                </a:solidFill>
              </a:defRPr>
            </a:lvl1pPr>
            <a:lvl2pPr>
              <a:spcAft>
                <a:spcPts val="1000"/>
              </a:spcAft>
              <a:defRPr>
                <a:solidFill>
                  <a:schemeClr val="bg1"/>
                </a:solidFill>
              </a:defRPr>
            </a:lvl2pPr>
            <a:lvl3pPr marL="0" indent="0">
              <a:spcAft>
                <a:spcPts val="1000"/>
              </a:spcAft>
              <a:buNone/>
              <a:defRPr>
                <a:solidFill>
                  <a:schemeClr val="bg1"/>
                </a:solidFill>
              </a:defRPr>
            </a:lvl3pPr>
            <a:lvl4pPr marL="176400" indent="-176400">
              <a:spcAft>
                <a:spcPts val="1000"/>
              </a:spcAft>
              <a:buFont typeface="Arial" panose="020B0604020202020204" pitchFamily="34" charset="0"/>
              <a:buChar char="•"/>
              <a:defRPr>
                <a:solidFill>
                  <a:schemeClr val="bg1"/>
                </a:solidFill>
              </a:defRPr>
            </a:lvl4pPr>
            <a:lvl5pPr marL="356400" indent="-176400">
              <a:spcAft>
                <a:spcPts val="1000"/>
              </a:spcAft>
              <a:defRPr baseline="0">
                <a:solidFill>
                  <a:schemeClr val="bg1"/>
                </a:solidFill>
              </a:defRPr>
            </a:lvl5pPr>
            <a:lvl6pPr marL="356400" indent="-176400">
              <a:spcAft>
                <a:spcPts val="1000"/>
              </a:spcAft>
              <a:buFont typeface="Verdana" panose="020B0604030504040204" pitchFamily="34" charset="0"/>
              <a:buChar char="−"/>
              <a:defRPr>
                <a:solidFill>
                  <a:schemeClr val="bg1"/>
                </a:solidFill>
              </a:defRPr>
            </a:lvl6pPr>
            <a:lvl7pPr marL="356400" indent="-176400">
              <a:spcAft>
                <a:spcPts val="1000"/>
              </a:spcAft>
              <a:defRPr>
                <a:solidFill>
                  <a:schemeClr val="bg1"/>
                </a:solidFill>
              </a:defRPr>
            </a:lvl7pPr>
            <a:lvl8pPr marL="356400" indent="-176400">
              <a:spcAft>
                <a:spcPts val="1000"/>
              </a:spcAft>
              <a:defRPr>
                <a:solidFill>
                  <a:schemeClr val="bg1"/>
                </a:solidFill>
              </a:defRPr>
            </a:lvl8pPr>
            <a:lvl9pPr marL="356400" indent="-176400">
              <a:spcAft>
                <a:spcPts val="1000"/>
              </a:spcAft>
              <a:defRPr>
                <a:solidFill>
                  <a:schemeClr val="bg1"/>
                </a:solidFill>
              </a:defRPr>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8" name="Text Placeholder 8"/>
          <p:cNvSpPr>
            <a:spLocks noGrp="1"/>
          </p:cNvSpPr>
          <p:nvPr>
            <p:ph type="body" sz="quarter" idx="13" hasCustomPrompt="1"/>
          </p:nvPr>
        </p:nvSpPr>
        <p:spPr>
          <a:xfrm>
            <a:off x="501651" y="687697"/>
            <a:ext cx="11188701" cy="757255"/>
          </a:xfrm>
          <a:prstGeom prst="rect">
            <a:avLst/>
          </a:prstGeom>
        </p:spPr>
        <p:txBody>
          <a:bodyPr lIns="0" tIns="0" rIns="0" bIns="0">
            <a:noAutofit/>
          </a:bodyPr>
          <a:lstStyle>
            <a:lvl1pPr marL="0" indent="0">
              <a:buNone/>
              <a:defRPr sz="2000" b="0">
                <a:solidFill>
                  <a:schemeClr val="bg1"/>
                </a:solidFill>
              </a:defRPr>
            </a:lvl1pPr>
          </a:lstStyle>
          <a:p>
            <a:pPr lvl="0"/>
            <a:r>
              <a:rPr lang="en-CA" noProof="0"/>
              <a:t>Click to add subtitle</a:t>
            </a:r>
          </a:p>
        </p:txBody>
      </p:sp>
      <p:sp>
        <p:nvSpPr>
          <p:cNvPr id="16"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17"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18" name="TextBox 17"/>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830012113"/>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9" name="Title Placeholder 1"/>
          <p:cNvSpPr>
            <a:spLocks noGrp="1"/>
          </p:cNvSpPr>
          <p:nvPr>
            <p:ph type="title" hasCustomPrompt="1"/>
          </p:nvPr>
        </p:nvSpPr>
        <p:spPr>
          <a:xfrm>
            <a:off x="501651" y="317502"/>
            <a:ext cx="11188700" cy="334101"/>
          </a:xfrm>
          <a:prstGeom prst="rect">
            <a:avLst/>
          </a:prstGeom>
        </p:spPr>
        <p:txBody>
          <a:bodyPr vert="horz" lIns="0" tIns="0" rIns="0" bIns="0" rtlCol="0" anchor="t" anchorCtr="0">
            <a:noAutofit/>
          </a:bodyPr>
          <a:lstStyle>
            <a:lvl1pPr>
              <a:defRPr/>
            </a:lvl1pPr>
          </a:lstStyle>
          <a:p>
            <a:r>
              <a:rPr lang="en-CA" noProof="0"/>
              <a:t>Click to add title</a:t>
            </a:r>
          </a:p>
        </p:txBody>
      </p:sp>
      <p:sp>
        <p:nvSpPr>
          <p:cNvPr id="10" name="Text Placeholder 18"/>
          <p:cNvSpPr>
            <a:spLocks noGrp="1"/>
          </p:cNvSpPr>
          <p:nvPr>
            <p:ph idx="1"/>
          </p:nvPr>
        </p:nvSpPr>
        <p:spPr>
          <a:xfrm>
            <a:off x="501651" y="1665289"/>
            <a:ext cx="5594351" cy="4716463"/>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6"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27876286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Subtitle 2"/>
          <p:cNvSpPr>
            <a:spLocks noGrp="1"/>
          </p:cNvSpPr>
          <p:nvPr>
            <p:ph type="subTitle" idx="1"/>
          </p:nvPr>
        </p:nvSpPr>
        <p:spPr bwMode="gray">
          <a:xfrm>
            <a:off x="501651" y="5864232"/>
            <a:ext cx="5594348"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CA" noProof="0"/>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grpSp>
        <p:nvGrpSpPr>
          <p:cNvPr id="19" name="Group 18">
            <a:extLst>
              <a:ext uri="{FF2B5EF4-FFF2-40B4-BE49-F238E27FC236}">
                <a16:creationId xmlns:a16="http://schemas.microsoft.com/office/drawing/2014/main" id="{F5A01170-BFBF-4B36-8198-BCC8016813A0}"/>
              </a:ext>
            </a:extLst>
          </p:cNvPr>
          <p:cNvGrpSpPr/>
          <p:nvPr userDrawn="1"/>
        </p:nvGrpSpPr>
        <p:grpSpPr>
          <a:xfrm>
            <a:off x="377991" y="378000"/>
            <a:ext cx="1620000" cy="307976"/>
            <a:chOff x="398463" y="404813"/>
            <a:chExt cx="1627187" cy="307976"/>
          </a:xfrm>
          <a:solidFill>
            <a:schemeClr val="tx1"/>
          </a:solidFill>
        </p:grpSpPr>
        <p:sp>
          <p:nvSpPr>
            <p:cNvPr id="20" name="Oval 5">
              <a:extLst>
                <a:ext uri="{FF2B5EF4-FFF2-40B4-BE49-F238E27FC236}">
                  <a16:creationId xmlns:a16="http://schemas.microsoft.com/office/drawing/2014/main" id="{89D76173-D9C9-442E-82F2-8F9A1367C1C8}"/>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1" name="Freeform 6">
              <a:extLst>
                <a:ext uri="{FF2B5EF4-FFF2-40B4-BE49-F238E27FC236}">
                  <a16:creationId xmlns:a16="http://schemas.microsoft.com/office/drawing/2014/main" id="{3EB62774-BA03-4EEC-97C7-FF09C0689EFB}"/>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2" name="Rectangle 7">
              <a:extLst>
                <a:ext uri="{FF2B5EF4-FFF2-40B4-BE49-F238E27FC236}">
                  <a16:creationId xmlns:a16="http://schemas.microsoft.com/office/drawing/2014/main" id="{C25021C4-D373-4408-8EA9-9877A557E5CA}"/>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3" name="Freeform 8">
              <a:extLst>
                <a:ext uri="{FF2B5EF4-FFF2-40B4-BE49-F238E27FC236}">
                  <a16:creationId xmlns:a16="http://schemas.microsoft.com/office/drawing/2014/main" id="{C7A4A62E-EC3C-4A38-A69D-58CE155EF53C}"/>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4" name="Rectangle 9">
              <a:extLst>
                <a:ext uri="{FF2B5EF4-FFF2-40B4-BE49-F238E27FC236}">
                  <a16:creationId xmlns:a16="http://schemas.microsoft.com/office/drawing/2014/main" id="{65E9F1C1-DEA3-43BE-90F8-292BAE8BED80}"/>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5" name="Rectangle 10">
              <a:extLst>
                <a:ext uri="{FF2B5EF4-FFF2-40B4-BE49-F238E27FC236}">
                  <a16:creationId xmlns:a16="http://schemas.microsoft.com/office/drawing/2014/main" id="{FBAA4681-5BA2-4C41-B850-9FC0E43C3DBE}"/>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6" name="Freeform 11">
              <a:extLst>
                <a:ext uri="{FF2B5EF4-FFF2-40B4-BE49-F238E27FC236}">
                  <a16:creationId xmlns:a16="http://schemas.microsoft.com/office/drawing/2014/main" id="{40170898-E938-4108-8B59-78CEB73E8F9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7" name="Freeform 12">
              <a:extLst>
                <a:ext uri="{FF2B5EF4-FFF2-40B4-BE49-F238E27FC236}">
                  <a16:creationId xmlns:a16="http://schemas.microsoft.com/office/drawing/2014/main" id="{C5160332-2ECE-4157-84FD-83C7FBDA3BB0}"/>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8" name="Freeform 13">
              <a:extLst>
                <a:ext uri="{FF2B5EF4-FFF2-40B4-BE49-F238E27FC236}">
                  <a16:creationId xmlns:a16="http://schemas.microsoft.com/office/drawing/2014/main" id="{85A8A603-D880-4985-A84E-8E28E2494537}"/>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9" name="Freeform 14">
              <a:extLst>
                <a:ext uri="{FF2B5EF4-FFF2-40B4-BE49-F238E27FC236}">
                  <a16:creationId xmlns:a16="http://schemas.microsoft.com/office/drawing/2014/main" id="{49E44987-8544-46F1-B134-672A84B1B0A6}"/>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grpSp>
    </p:spTree>
    <p:extLst>
      <p:ext uri="{BB962C8B-B14F-4D97-AF65-F5344CB8AC3E}">
        <p14:creationId xmlns:p14="http://schemas.microsoft.com/office/powerpoint/2010/main" val="2519559586"/>
      </p:ext>
    </p:extLst>
  </p:cSld>
  <p:clrMapOvr>
    <a:masterClrMapping/>
  </p:clrMapOvr>
  <p:transition>
    <p:fade/>
  </p:transition>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CA" noProof="0"/>
          </a:p>
        </p:txBody>
      </p:sp>
      <p:sp>
        <p:nvSpPr>
          <p:cNvPr id="3"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4"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403439330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40260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_Title Slide - White">
    <p:bg bwMode="gray">
      <p:bgPr>
        <a:solidFill>
          <a:schemeClr val="bg1"/>
        </a:solidFill>
        <a:effectLst/>
      </p:bgPr>
    </p:bg>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27" name="Group 26">
            <a:extLst>
              <a:ext uri="{FF2B5EF4-FFF2-40B4-BE49-F238E27FC236}">
                <a16:creationId xmlns:a16="http://schemas.microsoft.com/office/drawing/2014/main" id="{A01EE57E-4C1B-4ECF-94C5-14A453751EA1}"/>
              </a:ext>
            </a:extLst>
          </p:cNvPr>
          <p:cNvGrpSpPr>
            <a:grpSpLocks noChangeAspect="1"/>
          </p:cNvGrpSpPr>
          <p:nvPr userDrawn="1"/>
        </p:nvGrpSpPr>
        <p:grpSpPr>
          <a:xfrm>
            <a:off x="460541" y="344137"/>
            <a:ext cx="1819109" cy="345828"/>
            <a:chOff x="398463" y="404813"/>
            <a:chExt cx="1627187" cy="307976"/>
          </a:xfrm>
          <a:solidFill>
            <a:schemeClr val="tx1"/>
          </a:solidFill>
        </p:grpSpPr>
        <p:sp>
          <p:nvSpPr>
            <p:cNvPr id="28" name="Oval 5">
              <a:extLst>
                <a:ext uri="{FF2B5EF4-FFF2-40B4-BE49-F238E27FC236}">
                  <a16:creationId xmlns:a16="http://schemas.microsoft.com/office/drawing/2014/main" id="{848B10DB-7BA0-47A6-A2BF-E43FDE325327}"/>
                </a:ext>
              </a:extLst>
            </p:cNvPr>
            <p:cNvSpPr>
              <a:spLocks noChangeArrowheads="1"/>
            </p:cNvSpPr>
            <p:nvPr userDrawn="1"/>
          </p:nvSpPr>
          <p:spPr bwMode="auto">
            <a:xfrm>
              <a:off x="1938338" y="625476"/>
              <a:ext cx="87312" cy="87313"/>
            </a:xfrm>
            <a:prstGeom prst="ellipse">
              <a:avLst/>
            </a:prstGeom>
            <a:solidFill>
              <a:srgbClr val="86BC25"/>
            </a:solidFill>
            <a:ln w="9525">
              <a:solidFill>
                <a:srgbClr val="86BC25"/>
              </a:solidFill>
              <a:round/>
              <a:headEnd/>
              <a:tailEnd/>
            </a:ln>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9" name="Freeform 6">
              <a:extLst>
                <a:ext uri="{FF2B5EF4-FFF2-40B4-BE49-F238E27FC236}">
                  <a16:creationId xmlns:a16="http://schemas.microsoft.com/office/drawing/2014/main" id="{B690FCB5-02B0-42C1-A71D-2F5ABCA25FF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3" name="Rectangle 7">
              <a:extLst>
                <a:ext uri="{FF2B5EF4-FFF2-40B4-BE49-F238E27FC236}">
                  <a16:creationId xmlns:a16="http://schemas.microsoft.com/office/drawing/2014/main" id="{358223E3-2772-41EC-BDC5-F0327F14B288}"/>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4" name="Freeform 8">
              <a:extLst>
                <a:ext uri="{FF2B5EF4-FFF2-40B4-BE49-F238E27FC236}">
                  <a16:creationId xmlns:a16="http://schemas.microsoft.com/office/drawing/2014/main" id="{60E75CE7-1268-47E9-A585-16E350CB0979}"/>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5" name="Rectangle 9">
              <a:extLst>
                <a:ext uri="{FF2B5EF4-FFF2-40B4-BE49-F238E27FC236}">
                  <a16:creationId xmlns:a16="http://schemas.microsoft.com/office/drawing/2014/main" id="{BF8B8A80-FD9A-43B9-A936-A0BE1CAD8037}"/>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6" name="Rectangle 10">
              <a:extLst>
                <a:ext uri="{FF2B5EF4-FFF2-40B4-BE49-F238E27FC236}">
                  <a16:creationId xmlns:a16="http://schemas.microsoft.com/office/drawing/2014/main" id="{5DA18E48-2689-422E-A84C-ECB5B61A0D2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7" name="Freeform 11">
              <a:extLst>
                <a:ext uri="{FF2B5EF4-FFF2-40B4-BE49-F238E27FC236}">
                  <a16:creationId xmlns:a16="http://schemas.microsoft.com/office/drawing/2014/main" id="{D9316E24-7A8A-4FCF-B2C4-4EE40E3BA994}"/>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8" name="Freeform 12">
              <a:extLst>
                <a:ext uri="{FF2B5EF4-FFF2-40B4-BE49-F238E27FC236}">
                  <a16:creationId xmlns:a16="http://schemas.microsoft.com/office/drawing/2014/main" id="{76354CE9-D577-46E8-886D-1BBB079BE4D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39" name="Freeform 13">
              <a:extLst>
                <a:ext uri="{FF2B5EF4-FFF2-40B4-BE49-F238E27FC236}">
                  <a16:creationId xmlns:a16="http://schemas.microsoft.com/office/drawing/2014/main" id="{2232419E-4011-4B15-A744-7F8FCDD1F558}"/>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40" name="Freeform 14">
              <a:extLst>
                <a:ext uri="{FF2B5EF4-FFF2-40B4-BE49-F238E27FC236}">
                  <a16:creationId xmlns:a16="http://schemas.microsoft.com/office/drawing/2014/main" id="{2F957E66-C402-4A51-A806-6052AEAFC8F2}"/>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grpSp>
      <p:sp>
        <p:nvSpPr>
          <p:cNvPr id="44" name="Picture Placeholder 8">
            <a:extLst>
              <a:ext uri="{FF2B5EF4-FFF2-40B4-BE49-F238E27FC236}">
                <a16:creationId xmlns:a16="http://schemas.microsoft.com/office/drawing/2014/main" id="{932C736B-20BB-4603-9DD1-FEB85AD9DC39}"/>
              </a:ext>
            </a:extLst>
          </p:cNvPr>
          <p:cNvSpPr>
            <a:spLocks noGrp="1"/>
          </p:cNvSpPr>
          <p:nvPr>
            <p:ph type="pic" sz="quarter" idx="11"/>
          </p:nvPr>
        </p:nvSpPr>
        <p:spPr>
          <a:xfrm>
            <a:off x="3319272" y="688848"/>
            <a:ext cx="5562600" cy="5556504"/>
          </a:xfrm>
          <a:prstGeom prst="rect">
            <a:avLst/>
          </a:prstGeom>
        </p:spPr>
        <p:txBody>
          <a:bodyPr/>
          <a:lstStyle/>
          <a:p>
            <a:r>
              <a:rPr lang="en-US" noProof="0"/>
              <a:t>Click icon to add picture</a:t>
            </a:r>
          </a:p>
        </p:txBody>
      </p:sp>
    </p:spTree>
    <p:extLst>
      <p:ext uri="{BB962C8B-B14F-4D97-AF65-F5344CB8AC3E}">
        <p14:creationId xmlns:p14="http://schemas.microsoft.com/office/powerpoint/2010/main" val="2359324386"/>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463296" y="6365848"/>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27" name="Group 26">
            <a:extLst>
              <a:ext uri="{FF2B5EF4-FFF2-40B4-BE49-F238E27FC236}">
                <a16:creationId xmlns:a16="http://schemas.microsoft.com/office/drawing/2014/main" id="{B6F50CF5-77BF-459B-9A79-3C4CC22A0F3A}"/>
              </a:ext>
            </a:extLst>
          </p:cNvPr>
          <p:cNvGrpSpPr/>
          <p:nvPr userDrawn="1"/>
        </p:nvGrpSpPr>
        <p:grpSpPr>
          <a:xfrm>
            <a:off x="463296" y="341312"/>
            <a:ext cx="1819656" cy="347472"/>
            <a:chOff x="398463" y="404813"/>
            <a:chExt cx="1627187" cy="307976"/>
          </a:xfrm>
          <a:solidFill>
            <a:schemeClr val="bg1"/>
          </a:solidFill>
        </p:grpSpPr>
        <p:sp>
          <p:nvSpPr>
            <p:cNvPr id="28" name="Oval 5">
              <a:extLst>
                <a:ext uri="{FF2B5EF4-FFF2-40B4-BE49-F238E27FC236}">
                  <a16:creationId xmlns:a16="http://schemas.microsoft.com/office/drawing/2014/main" id="{E9128BED-07B9-451E-B858-7CC1141471B6}"/>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9" name="Freeform 6">
              <a:extLst>
                <a:ext uri="{FF2B5EF4-FFF2-40B4-BE49-F238E27FC236}">
                  <a16:creationId xmlns:a16="http://schemas.microsoft.com/office/drawing/2014/main" id="{C68196BA-7D11-4539-BDF9-983E22D34232}"/>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4" name="Rectangle 7">
              <a:extLst>
                <a:ext uri="{FF2B5EF4-FFF2-40B4-BE49-F238E27FC236}">
                  <a16:creationId xmlns:a16="http://schemas.microsoft.com/office/drawing/2014/main" id="{42AF1C77-6287-4499-B04A-87B27165DE90}"/>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5" name="Freeform 8">
              <a:extLst>
                <a:ext uri="{FF2B5EF4-FFF2-40B4-BE49-F238E27FC236}">
                  <a16:creationId xmlns:a16="http://schemas.microsoft.com/office/drawing/2014/main" id="{25579AED-BEB3-43B3-8ED1-4F00DD4BD00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6" name="Rectangle 9">
              <a:extLst>
                <a:ext uri="{FF2B5EF4-FFF2-40B4-BE49-F238E27FC236}">
                  <a16:creationId xmlns:a16="http://schemas.microsoft.com/office/drawing/2014/main" id="{E45E9D0B-F5C0-4893-92F0-D69A666C1B0B}"/>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7" name="Rectangle 10">
              <a:extLst>
                <a:ext uri="{FF2B5EF4-FFF2-40B4-BE49-F238E27FC236}">
                  <a16:creationId xmlns:a16="http://schemas.microsoft.com/office/drawing/2014/main" id="{DE5C210F-0B06-4949-8E4D-64301D93E9D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8" name="Freeform 11">
              <a:extLst>
                <a:ext uri="{FF2B5EF4-FFF2-40B4-BE49-F238E27FC236}">
                  <a16:creationId xmlns:a16="http://schemas.microsoft.com/office/drawing/2014/main" id="{F24B8B3C-D0AE-4485-8A30-2C7813EFDEE1}"/>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9" name="Freeform 12">
              <a:extLst>
                <a:ext uri="{FF2B5EF4-FFF2-40B4-BE49-F238E27FC236}">
                  <a16:creationId xmlns:a16="http://schemas.microsoft.com/office/drawing/2014/main" id="{0DD172EE-B893-46D5-9A64-6715E431296D}"/>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50" name="Freeform 13">
              <a:extLst>
                <a:ext uri="{FF2B5EF4-FFF2-40B4-BE49-F238E27FC236}">
                  <a16:creationId xmlns:a16="http://schemas.microsoft.com/office/drawing/2014/main" id="{41641FDD-35E1-4F42-B99C-FFA6812569B0}"/>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51" name="Freeform 14">
              <a:extLst>
                <a:ext uri="{FF2B5EF4-FFF2-40B4-BE49-F238E27FC236}">
                  <a16:creationId xmlns:a16="http://schemas.microsoft.com/office/drawing/2014/main" id="{DFE30DEA-FA20-4812-875C-D70A3CA3F5F2}"/>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grpSp>
      <p:sp>
        <p:nvSpPr>
          <p:cNvPr id="53" name="Title 1">
            <a:extLst>
              <a:ext uri="{FF2B5EF4-FFF2-40B4-BE49-F238E27FC236}">
                <a16:creationId xmlns:a16="http://schemas.microsoft.com/office/drawing/2014/main" id="{647FBB06-57A1-478F-8BCE-57D05265516A}"/>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sp>
        <p:nvSpPr>
          <p:cNvPr id="17" name="Picture Placeholder 8">
            <a:extLst>
              <a:ext uri="{FF2B5EF4-FFF2-40B4-BE49-F238E27FC236}">
                <a16:creationId xmlns:a16="http://schemas.microsoft.com/office/drawing/2014/main" id="{AA5D9D6B-8AE5-40BD-B06B-DB5F7F3841FC}"/>
              </a:ext>
            </a:extLst>
          </p:cNvPr>
          <p:cNvSpPr>
            <a:spLocks noGrp="1"/>
          </p:cNvSpPr>
          <p:nvPr>
            <p:ph type="pic" sz="quarter" idx="11"/>
          </p:nvPr>
        </p:nvSpPr>
        <p:spPr>
          <a:xfrm>
            <a:off x="3316942" y="688848"/>
            <a:ext cx="5562600" cy="5556504"/>
          </a:xfrm>
          <a:prstGeom prst="rect">
            <a:avLst/>
          </a:prstGeom>
        </p:spPr>
        <p:txBody>
          <a:bodyPr/>
          <a:lstStyle/>
          <a:p>
            <a:r>
              <a:rPr lang="en-US" noProof="0"/>
              <a:t>Click icon to add picture</a:t>
            </a:r>
          </a:p>
        </p:txBody>
      </p:sp>
    </p:spTree>
    <p:extLst>
      <p:ext uri="{BB962C8B-B14F-4D97-AF65-F5344CB8AC3E}">
        <p14:creationId xmlns:p14="http://schemas.microsoft.com/office/powerpoint/2010/main" val="3557991292"/>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p>
        </p:txBody>
      </p:sp>
      <p:sp>
        <p:nvSpPr>
          <p:cNvPr id="28" name="Text Placeholder 4">
            <a:extLst>
              <a:ext uri="{FF2B5EF4-FFF2-40B4-BE49-F238E27FC236}">
                <a16:creationId xmlns:a16="http://schemas.microsoft.com/office/drawing/2014/main" id="{7843742C-26CB-411F-8564-50309241988E}"/>
              </a:ext>
            </a:extLst>
          </p:cNvPr>
          <p:cNvSpPr>
            <a:spLocks noGrp="1"/>
          </p:cNvSpPr>
          <p:nvPr>
            <p:ph type="body" sz="quarter" idx="10"/>
          </p:nvPr>
        </p:nvSpPr>
        <p:spPr>
          <a:xfrm>
            <a:off x="463296" y="6364224"/>
            <a:ext cx="4446269" cy="273050"/>
          </a:xfrm>
          <a:prstGeom prst="rect">
            <a:avLst/>
          </a:prstGeom>
        </p:spPr>
        <p:txBody>
          <a:bodyPr anchor="t">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29" name="Title 1">
            <a:extLst>
              <a:ext uri="{FF2B5EF4-FFF2-40B4-BE49-F238E27FC236}">
                <a16:creationId xmlns:a16="http://schemas.microsoft.com/office/drawing/2014/main" id="{A7C729B7-24CD-4887-BCB2-9B9E69736AAE}"/>
              </a:ext>
            </a:extLst>
          </p:cNvPr>
          <p:cNvSpPr>
            <a:spLocks noGrp="1"/>
          </p:cNvSpPr>
          <p:nvPr>
            <p:ph type="ctrTitle"/>
          </p:nvPr>
        </p:nvSpPr>
        <p:spPr bwMode="gray">
          <a:xfrm>
            <a:off x="463296"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cxnSp>
        <p:nvCxnSpPr>
          <p:cNvPr id="5" name="Straight Connector 4">
            <a:extLst>
              <a:ext uri="{FF2B5EF4-FFF2-40B4-BE49-F238E27FC236}">
                <a16:creationId xmlns:a16="http://schemas.microsoft.com/office/drawing/2014/main" id="{CB5451A9-3E6A-4737-92D0-C9DAA534DA04}"/>
              </a:ext>
            </a:extLst>
          </p:cNvPr>
          <p:cNvCxnSpPr/>
          <p:nvPr userDrawn="1"/>
        </p:nvCxnSpPr>
        <p:spPr>
          <a:xfrm flipV="1">
            <a:off x="0" y="0"/>
            <a:ext cx="12192000" cy="68580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A2ADDA35-0590-4771-9879-88CE0238551F}"/>
              </a:ext>
            </a:extLst>
          </p:cNvPr>
          <p:cNvGrpSpPr/>
          <p:nvPr userDrawn="1"/>
        </p:nvGrpSpPr>
        <p:grpSpPr>
          <a:xfrm>
            <a:off x="463296" y="341312"/>
            <a:ext cx="1819656" cy="347472"/>
            <a:chOff x="398463" y="404813"/>
            <a:chExt cx="1627187" cy="307976"/>
          </a:xfrm>
          <a:solidFill>
            <a:schemeClr val="bg1"/>
          </a:solidFill>
        </p:grpSpPr>
        <p:sp>
          <p:nvSpPr>
            <p:cNvPr id="19" name="Oval 5">
              <a:extLst>
                <a:ext uri="{FF2B5EF4-FFF2-40B4-BE49-F238E27FC236}">
                  <a16:creationId xmlns:a16="http://schemas.microsoft.com/office/drawing/2014/main" id="{3FD17B1A-A918-439D-AFAD-ECE9421735FC}"/>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0" name="Freeform 6">
              <a:extLst>
                <a:ext uri="{FF2B5EF4-FFF2-40B4-BE49-F238E27FC236}">
                  <a16:creationId xmlns:a16="http://schemas.microsoft.com/office/drawing/2014/main" id="{79359716-9ACF-4041-A7F0-2E04E36D8614}"/>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1" name="Rectangle 7">
              <a:extLst>
                <a:ext uri="{FF2B5EF4-FFF2-40B4-BE49-F238E27FC236}">
                  <a16:creationId xmlns:a16="http://schemas.microsoft.com/office/drawing/2014/main" id="{EE3C6AB2-FF26-4D74-983F-E8C9540B703E}"/>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2" name="Freeform 8">
              <a:extLst>
                <a:ext uri="{FF2B5EF4-FFF2-40B4-BE49-F238E27FC236}">
                  <a16:creationId xmlns:a16="http://schemas.microsoft.com/office/drawing/2014/main" id="{B600C838-AB18-404F-AF64-5BE6309AC231}"/>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3" name="Rectangle 9">
              <a:extLst>
                <a:ext uri="{FF2B5EF4-FFF2-40B4-BE49-F238E27FC236}">
                  <a16:creationId xmlns:a16="http://schemas.microsoft.com/office/drawing/2014/main" id="{37EF79B8-3321-4A68-A438-F7CA9AB20D0A}"/>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4" name="Rectangle 10">
              <a:extLst>
                <a:ext uri="{FF2B5EF4-FFF2-40B4-BE49-F238E27FC236}">
                  <a16:creationId xmlns:a16="http://schemas.microsoft.com/office/drawing/2014/main" id="{9EB266B0-2723-40E9-BD24-9B88F113710A}"/>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5" name="Freeform 11">
              <a:extLst>
                <a:ext uri="{FF2B5EF4-FFF2-40B4-BE49-F238E27FC236}">
                  <a16:creationId xmlns:a16="http://schemas.microsoft.com/office/drawing/2014/main" id="{90C5C28F-BB95-44AD-9700-55D9AE2BE2B7}"/>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6" name="Freeform 12">
              <a:extLst>
                <a:ext uri="{FF2B5EF4-FFF2-40B4-BE49-F238E27FC236}">
                  <a16:creationId xmlns:a16="http://schemas.microsoft.com/office/drawing/2014/main" id="{42500885-66FF-4752-A3E1-7C0FA9778A82}"/>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27" name="Freeform 13">
              <a:extLst>
                <a:ext uri="{FF2B5EF4-FFF2-40B4-BE49-F238E27FC236}">
                  <a16:creationId xmlns:a16="http://schemas.microsoft.com/office/drawing/2014/main" id="{165DB8AE-A24F-4086-963B-1C7F379D2166}"/>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sp>
          <p:nvSpPr>
            <p:cNvPr id="41" name="Freeform 14">
              <a:extLst>
                <a:ext uri="{FF2B5EF4-FFF2-40B4-BE49-F238E27FC236}">
                  <a16:creationId xmlns:a16="http://schemas.microsoft.com/office/drawing/2014/main" id="{282083A4-2C11-43E4-9516-9622E1E74D9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noProof="0">
                <a:solidFill>
                  <a:schemeClr val="bg1"/>
                </a:solidFill>
              </a:endParaRPr>
            </a:p>
          </p:txBody>
        </p:sp>
      </p:grpSp>
    </p:spTree>
    <p:extLst>
      <p:ext uri="{BB962C8B-B14F-4D97-AF65-F5344CB8AC3E}">
        <p14:creationId xmlns:p14="http://schemas.microsoft.com/office/powerpoint/2010/main" val="4240060483"/>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Slide - Circle with text">
    <p:bg bwMode="gray">
      <p:bgPr>
        <a:solidFill>
          <a:schemeClr val="bg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8B9DDECB-90E6-4132-BCD8-24EBC3764DB9}"/>
              </a:ext>
            </a:extLst>
          </p:cNvPr>
          <p:cNvSpPr>
            <a:spLocks noGrp="1"/>
          </p:cNvSpPr>
          <p:nvPr>
            <p:ph type="pic" sz="quarter" idx="11"/>
          </p:nvPr>
        </p:nvSpPr>
        <p:spPr>
          <a:xfrm>
            <a:off x="3724289" y="688848"/>
            <a:ext cx="5562600" cy="5556504"/>
          </a:xfrm>
          <a:prstGeom prst="rect">
            <a:avLst/>
          </a:prstGeom>
        </p:spPr>
        <p:txBody>
          <a:bodyPr/>
          <a:lstStyle/>
          <a:p>
            <a:r>
              <a:rPr lang="en-US" noProof="0"/>
              <a:t>Click icon to add picture</a:t>
            </a:r>
          </a:p>
        </p:txBody>
      </p:sp>
      <p:grpSp>
        <p:nvGrpSpPr>
          <p:cNvPr id="18" name="Group 17">
            <a:extLst>
              <a:ext uri="{FF2B5EF4-FFF2-40B4-BE49-F238E27FC236}">
                <a16:creationId xmlns:a16="http://schemas.microsoft.com/office/drawing/2014/main" id="{C68220B9-53D3-434F-999D-90F07DAA2325}"/>
              </a:ext>
            </a:extLst>
          </p:cNvPr>
          <p:cNvGrpSpPr>
            <a:grpSpLocks noChangeAspect="1"/>
          </p:cNvGrpSpPr>
          <p:nvPr userDrawn="1"/>
        </p:nvGrpSpPr>
        <p:grpSpPr>
          <a:xfrm>
            <a:off x="460541" y="344137"/>
            <a:ext cx="1819109" cy="345828"/>
            <a:chOff x="398463" y="404813"/>
            <a:chExt cx="1627187" cy="307976"/>
          </a:xfrm>
          <a:solidFill>
            <a:schemeClr val="tx1"/>
          </a:solidFill>
        </p:grpSpPr>
        <p:sp>
          <p:nvSpPr>
            <p:cNvPr id="19" name="Oval 5">
              <a:extLst>
                <a:ext uri="{FF2B5EF4-FFF2-40B4-BE49-F238E27FC236}">
                  <a16:creationId xmlns:a16="http://schemas.microsoft.com/office/drawing/2014/main" id="{8B229135-140E-4C82-9088-DB80D93F74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0" name="Freeform 6">
              <a:extLst>
                <a:ext uri="{FF2B5EF4-FFF2-40B4-BE49-F238E27FC236}">
                  <a16:creationId xmlns:a16="http://schemas.microsoft.com/office/drawing/2014/main" id="{C0B69BD4-36A4-4DB1-B5FD-89FB06A52E69}"/>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1" name="Rectangle 7">
              <a:extLst>
                <a:ext uri="{FF2B5EF4-FFF2-40B4-BE49-F238E27FC236}">
                  <a16:creationId xmlns:a16="http://schemas.microsoft.com/office/drawing/2014/main" id="{49F4DC4F-9DBA-44B7-B892-0083CA88927E}"/>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2" name="Freeform 8">
              <a:extLst>
                <a:ext uri="{FF2B5EF4-FFF2-40B4-BE49-F238E27FC236}">
                  <a16:creationId xmlns:a16="http://schemas.microsoft.com/office/drawing/2014/main" id="{67D5F0A5-5E6C-4963-9090-4DAF5F01D2A3}"/>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3" name="Rectangle 9">
              <a:extLst>
                <a:ext uri="{FF2B5EF4-FFF2-40B4-BE49-F238E27FC236}">
                  <a16:creationId xmlns:a16="http://schemas.microsoft.com/office/drawing/2014/main" id="{22C7545E-5780-4586-9808-699BCCFD7CE9}"/>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4" name="Rectangle 10">
              <a:extLst>
                <a:ext uri="{FF2B5EF4-FFF2-40B4-BE49-F238E27FC236}">
                  <a16:creationId xmlns:a16="http://schemas.microsoft.com/office/drawing/2014/main" id="{489CD93F-3551-40B6-A00B-6CC2A8F5F4EE}"/>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5" name="Freeform 11">
              <a:extLst>
                <a:ext uri="{FF2B5EF4-FFF2-40B4-BE49-F238E27FC236}">
                  <a16:creationId xmlns:a16="http://schemas.microsoft.com/office/drawing/2014/main" id="{B6557C16-D6D6-4B71-81E6-ADCF6CEB19B7}"/>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6" name="Freeform 12">
              <a:extLst>
                <a:ext uri="{FF2B5EF4-FFF2-40B4-BE49-F238E27FC236}">
                  <a16:creationId xmlns:a16="http://schemas.microsoft.com/office/drawing/2014/main" id="{E187CACC-821A-4265-91F5-84823A98F3C5}"/>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29" name="Freeform 13">
              <a:extLst>
                <a:ext uri="{FF2B5EF4-FFF2-40B4-BE49-F238E27FC236}">
                  <a16:creationId xmlns:a16="http://schemas.microsoft.com/office/drawing/2014/main" id="{31AAFBBA-1DE2-4D95-9B71-B343B1065043}"/>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sp>
          <p:nvSpPr>
            <p:cNvPr id="40" name="Freeform 14">
              <a:extLst>
                <a:ext uri="{FF2B5EF4-FFF2-40B4-BE49-F238E27FC236}">
                  <a16:creationId xmlns:a16="http://schemas.microsoft.com/office/drawing/2014/main" id="{D7679E8F-E1FF-41C4-93DF-F6A97D92D117}"/>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noProof="0">
                <a:solidFill>
                  <a:schemeClr val="bg1"/>
                </a:solidFill>
              </a:endParaRPr>
            </a:p>
          </p:txBody>
        </p:sp>
      </p:grpSp>
      <p:sp>
        <p:nvSpPr>
          <p:cNvPr id="41" name="Title 1">
            <a:extLst>
              <a:ext uri="{FF2B5EF4-FFF2-40B4-BE49-F238E27FC236}">
                <a16:creationId xmlns:a16="http://schemas.microsoft.com/office/drawing/2014/main" id="{70F15D73-40F4-4F95-9E2A-7A67F615DB4A}"/>
              </a:ext>
            </a:extLst>
          </p:cNvPr>
          <p:cNvSpPr>
            <a:spLocks noGrp="1"/>
          </p:cNvSpPr>
          <p:nvPr>
            <p:ph type="ctrTitle"/>
          </p:nvPr>
        </p:nvSpPr>
        <p:spPr bwMode="gray">
          <a:xfrm>
            <a:off x="457201" y="5186209"/>
            <a:ext cx="4490721"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sp>
        <p:nvSpPr>
          <p:cNvPr id="44" name="Text Placeholder 4">
            <a:extLst>
              <a:ext uri="{FF2B5EF4-FFF2-40B4-BE49-F238E27FC236}">
                <a16:creationId xmlns:a16="http://schemas.microsoft.com/office/drawing/2014/main" id="{E65ED79E-D6FD-4D90-9073-C8776CB6AD10}"/>
              </a:ext>
            </a:extLst>
          </p:cNvPr>
          <p:cNvSpPr>
            <a:spLocks noGrp="1"/>
          </p:cNvSpPr>
          <p:nvPr>
            <p:ph type="body" sz="quarter" idx="10"/>
          </p:nvPr>
        </p:nvSpPr>
        <p:spPr>
          <a:xfrm>
            <a:off x="457201" y="6365848"/>
            <a:ext cx="4490721" cy="273050"/>
          </a:xfrm>
          <a:prstGeom prst="rect">
            <a:avLst/>
          </a:prstGeom>
        </p:spPr>
        <p:txBody>
          <a:bodyPr anchor="t">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1576908174"/>
      </p:ext>
    </p:extLst>
  </p:cSld>
  <p:clrMapOvr>
    <a:masterClrMapping/>
  </p:clrMapOvr>
  <p:transition>
    <p:fade/>
  </p:transition>
  <p:hf hdr="0" dt="0"/>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71504"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463296" y="3474720"/>
            <a:ext cx="11271504" cy="1566532"/>
          </a:xfrm>
          <a:prstGeom prst="rect">
            <a:avLst/>
          </a:prstGeo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0" name="Copyright">
            <a:extLst>
              <a:ext uri="{FF2B5EF4-FFF2-40B4-BE49-F238E27FC236}">
                <a16:creationId xmlns:a16="http://schemas.microsoft.com/office/drawing/2014/main" id="{04AF6108-47E9-489A-A28A-88A6C754FB38}"/>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 Deloitte LLP and affiliated entities.</a:t>
            </a:r>
          </a:p>
        </p:txBody>
      </p:sp>
      <p:sp>
        <p:nvSpPr>
          <p:cNvPr id="12" name="TextBox 11">
            <a:extLst>
              <a:ext uri="{FF2B5EF4-FFF2-40B4-BE49-F238E27FC236}">
                <a16:creationId xmlns:a16="http://schemas.microsoft.com/office/drawing/2014/main" id="{071386E3-7822-4155-91DC-3E38D96ED6CE}"/>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91171995"/>
      </p:ext>
    </p:extLst>
  </p:cSld>
  <p:clrMapOvr>
    <a:masterClrMapping/>
  </p:clrMapOvr>
  <p:transition>
    <p:fade/>
  </p:transition>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463296" y="3474720"/>
            <a:ext cx="11227056" cy="1566532"/>
          </a:xfrm>
          <a:prstGeom prst="rect">
            <a:avLst/>
          </a:prstGeo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0" name="Copyright">
            <a:extLst>
              <a:ext uri="{FF2B5EF4-FFF2-40B4-BE49-F238E27FC236}">
                <a16:creationId xmlns:a16="http://schemas.microsoft.com/office/drawing/2014/main" id="{484F29FA-0A46-4792-A45E-5DE1B223E09B}"/>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 Deloitte LLP and affiliated entities.</a:t>
            </a:r>
          </a:p>
        </p:txBody>
      </p:sp>
      <p:sp>
        <p:nvSpPr>
          <p:cNvPr id="12" name="TextBox 11">
            <a:extLst>
              <a:ext uri="{FF2B5EF4-FFF2-40B4-BE49-F238E27FC236}">
                <a16:creationId xmlns:a16="http://schemas.microsoft.com/office/drawing/2014/main" id="{A6895299-9295-492F-8C31-9744F3FB7A06}"/>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66196712"/>
      </p:ext>
    </p:extLst>
  </p:cSld>
  <p:clrMapOvr>
    <a:masterClrMapping/>
  </p:clrMapOvr>
  <p:transition>
    <p:fade/>
  </p:transition>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3296" y="1728217"/>
            <a:ext cx="11227056"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463296" y="3474720"/>
            <a:ext cx="11227056" cy="1566532"/>
          </a:xfrm>
          <a:prstGeom prst="rect">
            <a:avLst/>
          </a:prstGeo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7" name="Copyright">
            <a:extLst>
              <a:ext uri="{FF2B5EF4-FFF2-40B4-BE49-F238E27FC236}">
                <a16:creationId xmlns:a16="http://schemas.microsoft.com/office/drawing/2014/main" id="{EC93E963-CFD3-43A9-AE1B-F08B522B4130}"/>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 Deloitte LLP and affiliated entities.</a:t>
            </a:r>
          </a:p>
        </p:txBody>
      </p:sp>
      <p:sp>
        <p:nvSpPr>
          <p:cNvPr id="9" name="TextBox 8">
            <a:extLst>
              <a:ext uri="{FF2B5EF4-FFF2-40B4-BE49-F238E27FC236}">
                <a16:creationId xmlns:a16="http://schemas.microsoft.com/office/drawing/2014/main" id="{AB538D13-8CB9-4EE1-BCA9-24557BC4F2B2}"/>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5918802"/>
      </p:ext>
    </p:extLst>
  </p:cSld>
  <p:clrMapOvr>
    <a:masterClrMapping/>
  </p:clrMapOvr>
  <p:transition>
    <p:fade/>
  </p:transition>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63297" y="1714500"/>
            <a:ext cx="9323916"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08E5BA7E-93C2-43A2-9267-44AEA65B95C5}"/>
              </a:ext>
            </a:extLst>
          </p:cNvPr>
          <p:cNvSpPr txBox="1"/>
          <p:nvPr userDrawn="1"/>
        </p:nvSpPr>
        <p:spPr>
          <a:xfrm>
            <a:off x="501649" y="6519673"/>
            <a:ext cx="5355168" cy="207749"/>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Member firms and DTTL: Insert appropriate copyright</a:t>
            </a:r>
            <a:br>
              <a:rPr lang="en-US" sz="675" noProof="0">
                <a:solidFill>
                  <a:schemeClr val="bg1"/>
                </a:solidFill>
                <a:latin typeface="Calibri" panose="020F0502020204030204" pitchFamily="34" charset="0"/>
                <a:cs typeface="Calibri" panose="020F0502020204030204" pitchFamily="34" charset="0"/>
              </a:rPr>
            </a:br>
            <a:r>
              <a:rPr lang="en-US" sz="675" noProof="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1" name="TextBox 10">
            <a:extLst>
              <a:ext uri="{FF2B5EF4-FFF2-40B4-BE49-F238E27FC236}">
                <a16:creationId xmlns:a16="http://schemas.microsoft.com/office/drawing/2014/main" id="{DEC3538D-DEF3-427C-A22B-D6DED4B4F939}"/>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837863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2"/>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Text Placeholder 2"/>
          <p:cNvSpPr>
            <a:spLocks noGrp="1"/>
          </p:cNvSpPr>
          <p:nvPr>
            <p:ph type="body" idx="1"/>
          </p:nvPr>
        </p:nvSpPr>
        <p:spPr bwMode="gray">
          <a:xfrm>
            <a:off x="501651" y="3429000"/>
            <a:ext cx="10541000" cy="1566532"/>
          </a:xfrm>
          <a:prstGeom prst="rect">
            <a:avLst/>
          </a:prstGeo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9"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10"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11" name="TextBox 10"/>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337320052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4500"/>
            <a:ext cx="9341104" cy="4648200"/>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42B478C9-B5DA-40CF-85B5-B8255333DF5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 Deloitte LLP and affiliated entities.</a:t>
            </a:r>
          </a:p>
        </p:txBody>
      </p:sp>
      <p:sp>
        <p:nvSpPr>
          <p:cNvPr id="11" name="TextBox 10">
            <a:extLst>
              <a:ext uri="{FF2B5EF4-FFF2-40B4-BE49-F238E27FC236}">
                <a16:creationId xmlns:a16="http://schemas.microsoft.com/office/drawing/2014/main" id="{5B993EBE-E0B6-4868-AEFF-D7DAD2DDC7E4}"/>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02477832"/>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_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D9D178A5-CCC4-4A46-8C47-9A140D4A5CA1}"/>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 Deloitte LLP and affiliated entities.</a:t>
            </a:r>
          </a:p>
        </p:txBody>
      </p:sp>
      <p:sp>
        <p:nvSpPr>
          <p:cNvPr id="11" name="TextBox 10">
            <a:extLst>
              <a:ext uri="{FF2B5EF4-FFF2-40B4-BE49-F238E27FC236}">
                <a16:creationId xmlns:a16="http://schemas.microsoft.com/office/drawing/2014/main" id="{4106B75E-593B-4DBE-A922-1C55C945A5EC}"/>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51728094"/>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63296" y="1719073"/>
            <a:ext cx="9341104" cy="4643628"/>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8A445E98-0101-4641-B761-F6EC62A4C1F9}"/>
              </a:ext>
            </a:extLst>
          </p:cNvPr>
          <p:cNvSpPr txBox="1"/>
          <p:nvPr userDrawn="1"/>
        </p:nvSpPr>
        <p:spPr>
          <a:xfrm>
            <a:off x="501649" y="6519673"/>
            <a:ext cx="5355168" cy="103875"/>
          </a:xfrm>
          <a:prstGeom prst="rect">
            <a:avLst/>
          </a:prstGeom>
          <a:noFill/>
        </p:spPr>
        <p:txBody>
          <a:bodyPr wrap="square" lIns="0" tIns="0" rIns="0" bIns="0" rtlCol="0">
            <a:spAutoFit/>
          </a:bodyPr>
          <a:lstStyle/>
          <a:p>
            <a:pPr marL="0" indent="0">
              <a:spcBef>
                <a:spcPts val="450"/>
              </a:spcBef>
              <a:buSzPct val="100000"/>
              <a:buFont typeface="Arial"/>
              <a:buNone/>
            </a:pPr>
            <a:r>
              <a:rPr lang="en-US" sz="675" noProof="0">
                <a:solidFill>
                  <a:schemeClr val="bg1"/>
                </a:solidFill>
                <a:latin typeface="Calibri" panose="020F0502020204030204" pitchFamily="34" charset="0"/>
                <a:cs typeface="Calibri" panose="020F0502020204030204" pitchFamily="34" charset="0"/>
              </a:rPr>
              <a:t>© Deloitte LLP and affiliated entities.</a:t>
            </a:r>
          </a:p>
        </p:txBody>
      </p:sp>
      <p:sp>
        <p:nvSpPr>
          <p:cNvPr id="11" name="TextBox 10">
            <a:extLst>
              <a:ext uri="{FF2B5EF4-FFF2-40B4-BE49-F238E27FC236}">
                <a16:creationId xmlns:a16="http://schemas.microsoft.com/office/drawing/2014/main" id="{C7761B44-F344-440B-8939-9E878C81D0CA}"/>
              </a:ext>
            </a:extLst>
          </p:cNvPr>
          <p:cNvSpPr txBox="1"/>
          <p:nvPr userDrawn="1"/>
        </p:nvSpPr>
        <p:spPr>
          <a:xfrm>
            <a:off x="11426826" y="6519673"/>
            <a:ext cx="307975" cy="10387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675" noProof="0" smtClean="0">
                <a:solidFill>
                  <a:schemeClr val="bg1"/>
                </a:solidFill>
                <a:latin typeface="Calibri" panose="020F0502020204030204" pitchFamily="34" charset="0"/>
                <a:cs typeface="Calibri" panose="020F0502020204030204" pitchFamily="34" charset="0"/>
              </a:rPr>
              <a:pPr marL="0" indent="0" algn="r">
                <a:spcBef>
                  <a:spcPts val="450"/>
                </a:spcBef>
                <a:buSzPct val="100000"/>
                <a:buFont typeface="Arial"/>
                <a:buNone/>
              </a:pPr>
              <a:t>‹#›</a:t>
            </a:fld>
            <a:endParaRPr lang="en-US" sz="675" noProof="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45632565"/>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2 columns - large">
    <p:spTree>
      <p:nvGrpSpPr>
        <p:cNvPr id="1" name=""/>
        <p:cNvGrpSpPr/>
        <p:nvPr/>
      </p:nvGrpSpPr>
      <p:grpSpPr>
        <a:xfrm>
          <a:off x="0" y="0"/>
          <a:ext cx="0" cy="0"/>
          <a:chOff x="0" y="0"/>
          <a:chExt cx="0" cy="0"/>
        </a:xfrm>
      </p:grpSpPr>
      <p:sp>
        <p:nvSpPr>
          <p:cNvPr id="21" name="Text Placeholder 8">
            <a:extLst>
              <a:ext uri="{FF2B5EF4-FFF2-40B4-BE49-F238E27FC236}">
                <a16:creationId xmlns:a16="http://schemas.microsoft.com/office/drawing/2014/main" id="{59A021DD-F549-41C3-B366-CFCBDD85997E}"/>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22" name="Title Placeholder 1">
            <a:extLst>
              <a:ext uri="{FF2B5EF4-FFF2-40B4-BE49-F238E27FC236}">
                <a16:creationId xmlns:a16="http://schemas.microsoft.com/office/drawing/2014/main" id="{ECC1F342-3C5A-4884-B063-1F96DE727F3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23" name="Content Placeholder 3">
            <a:extLst>
              <a:ext uri="{FF2B5EF4-FFF2-40B4-BE49-F238E27FC236}">
                <a16:creationId xmlns:a16="http://schemas.microsoft.com/office/drawing/2014/main" id="{BFED540D-3BF1-4047-9D69-9C3EB9B94551}"/>
              </a:ext>
            </a:extLst>
          </p:cNvPr>
          <p:cNvSpPr>
            <a:spLocks noGrp="1"/>
          </p:cNvSpPr>
          <p:nvPr>
            <p:ph sz="quarter" idx="10"/>
          </p:nvPr>
        </p:nvSpPr>
        <p:spPr>
          <a:xfrm>
            <a:off x="463296" y="1719072"/>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Content Placeholder 3">
            <a:extLst>
              <a:ext uri="{FF2B5EF4-FFF2-40B4-BE49-F238E27FC236}">
                <a16:creationId xmlns:a16="http://schemas.microsoft.com/office/drawing/2014/main" id="{B2159D59-FAF6-4904-B82D-440C56566D86}"/>
              </a:ext>
            </a:extLst>
          </p:cNvPr>
          <p:cNvSpPr>
            <a:spLocks noGrp="1"/>
          </p:cNvSpPr>
          <p:nvPr>
            <p:ph sz="quarter" idx="14"/>
          </p:nvPr>
        </p:nvSpPr>
        <p:spPr>
          <a:xfrm>
            <a:off x="6260591" y="1714500"/>
            <a:ext cx="5480304" cy="4643628"/>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49860376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457201" y="685801"/>
            <a:ext cx="11277599" cy="1027633"/>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7" name="Chart Placeholder 3"/>
          <p:cNvSpPr>
            <a:spLocks noGrp="1"/>
          </p:cNvSpPr>
          <p:nvPr>
            <p:ph type="chart" sz="quarter" idx="15"/>
          </p:nvPr>
        </p:nvSpPr>
        <p:spPr>
          <a:xfrm>
            <a:off x="463296" y="2078281"/>
            <a:ext cx="11271504" cy="4042735"/>
          </a:xfrm>
          <a:prstGeom prst="rect">
            <a:avLst/>
          </a:prstGeom>
        </p:spPr>
        <p:txBody>
          <a:bodyPr>
            <a:noAutofit/>
          </a:bodyPr>
          <a:lstStyle>
            <a:lvl1pPr>
              <a:defRPr sz="1200"/>
            </a:lvl1pPr>
          </a:lstStyle>
          <a:p>
            <a:r>
              <a:rPr lang="en-US"/>
              <a:t>Click icon to add chart</a:t>
            </a:r>
            <a:endParaRPr lang="en-GB"/>
          </a:p>
        </p:txBody>
      </p:sp>
      <p:sp>
        <p:nvSpPr>
          <p:cNvPr id="18" name="Text Placeholder 8"/>
          <p:cNvSpPr>
            <a:spLocks noGrp="1"/>
          </p:cNvSpPr>
          <p:nvPr>
            <p:ph type="body" sz="quarter" idx="18"/>
          </p:nvPr>
        </p:nvSpPr>
        <p:spPr>
          <a:xfrm>
            <a:off x="463296" y="1717263"/>
            <a:ext cx="11271504" cy="357187"/>
          </a:xfrm>
          <a:prstGeom prst="rect">
            <a:avLst/>
          </a:prstGeom>
        </p:spPr>
        <p:txBody>
          <a:bodyPr>
            <a:noAutofit/>
          </a:bodyPr>
          <a:lstStyle>
            <a:lvl1pPr>
              <a:defRPr sz="1200"/>
            </a:lvl1pPr>
          </a:lstStyle>
          <a:p>
            <a:pPr lvl="0"/>
            <a:r>
              <a:rPr lang="en-US" noProof="0"/>
              <a:t>Click to 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463294" y="350300"/>
            <a:ext cx="11265412" cy="335500"/>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8" name="Text Placeholder 7">
            <a:extLst>
              <a:ext uri="{FF2B5EF4-FFF2-40B4-BE49-F238E27FC236}">
                <a16:creationId xmlns:a16="http://schemas.microsoft.com/office/drawing/2014/main" id="{4B6E095B-6E26-41E6-AFC8-FF16F0C3C866}"/>
              </a:ext>
            </a:extLst>
          </p:cNvPr>
          <p:cNvSpPr>
            <a:spLocks noGrp="1"/>
          </p:cNvSpPr>
          <p:nvPr>
            <p:ph type="body" sz="quarter" idx="23"/>
          </p:nvPr>
        </p:nvSpPr>
        <p:spPr>
          <a:xfrm>
            <a:off x="457201" y="6121016"/>
            <a:ext cx="11277599" cy="241685"/>
          </a:xfrm>
          <a:prstGeom prst="rect">
            <a:avLst/>
          </a:prstGeom>
        </p:spPr>
        <p:txBody>
          <a:bodyPr>
            <a:noAutofit/>
          </a:bodyPr>
          <a:lstStyle>
            <a:lvl1pPr>
              <a:spcAft>
                <a:spcPts val="0"/>
              </a:spcAft>
              <a:defRPr sz="900"/>
            </a:lvl1pPr>
          </a:lstStyle>
          <a:p>
            <a:pPr lvl="0"/>
            <a:r>
              <a:rPr lang="en-US"/>
              <a:t>Click to edit Master text styles</a:t>
            </a:r>
          </a:p>
        </p:txBody>
      </p:sp>
    </p:spTree>
    <p:extLst>
      <p:ext uri="{BB962C8B-B14F-4D97-AF65-F5344CB8AC3E}">
        <p14:creationId xmlns:p14="http://schemas.microsoft.com/office/powerpoint/2010/main" val="3365840999"/>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ext and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256871" y="2137713"/>
            <a:ext cx="5480304" cy="3983302"/>
          </a:xfrm>
          <a:prstGeom prst="rect">
            <a:avLst/>
          </a:prstGeom>
        </p:spPr>
        <p:txBody>
          <a:bodyPr>
            <a:noAutofit/>
          </a:bodyPr>
          <a:lstStyle>
            <a:lvl1pPr>
              <a:defRPr sz="1200"/>
            </a:lvl1pPr>
          </a:lstStyle>
          <a:p>
            <a:r>
              <a:rPr lang="en-US" noProof="0"/>
              <a:t>Click icon to add chart</a:t>
            </a:r>
          </a:p>
        </p:txBody>
      </p:sp>
      <p:sp>
        <p:nvSpPr>
          <p:cNvPr id="6" name="Text Placeholder 5"/>
          <p:cNvSpPr>
            <a:spLocks noGrp="1"/>
          </p:cNvSpPr>
          <p:nvPr>
            <p:ph type="body" sz="quarter" idx="22"/>
          </p:nvPr>
        </p:nvSpPr>
        <p:spPr>
          <a:xfrm>
            <a:off x="6256871" y="1719074"/>
            <a:ext cx="5480304" cy="405940"/>
          </a:xfrm>
          <a:prstGeom prst="rect">
            <a:avLst/>
          </a:prstGeom>
        </p:spPr>
        <p:txBody>
          <a:bodyPr>
            <a:noAutofit/>
          </a:bodyPr>
          <a:lstStyle>
            <a:lvl1pPr>
              <a:defRPr sz="1200"/>
            </a:lvl1pPr>
          </a:lstStyle>
          <a:p>
            <a:pPr lvl="0"/>
            <a:r>
              <a:rPr lang="en-US" noProof="0"/>
              <a:t>Click to edit Master text styles</a:t>
            </a:r>
          </a:p>
        </p:txBody>
      </p:sp>
      <p:sp>
        <p:nvSpPr>
          <p:cNvPr id="15" name="Text Placeholder 7"/>
          <p:cNvSpPr>
            <a:spLocks noGrp="1"/>
          </p:cNvSpPr>
          <p:nvPr>
            <p:ph type="body" sz="quarter" idx="23"/>
          </p:nvPr>
        </p:nvSpPr>
        <p:spPr>
          <a:xfrm>
            <a:off x="463297" y="6121016"/>
            <a:ext cx="11273879" cy="241685"/>
          </a:xfrm>
          <a:prstGeom prst="rect">
            <a:avLst/>
          </a:prstGeom>
        </p:spPr>
        <p:txBody>
          <a:bodyPr>
            <a:noAutofit/>
          </a:bodyPr>
          <a:lstStyle>
            <a:lvl1pPr>
              <a:spcAft>
                <a:spcPts val="0"/>
              </a:spcAft>
              <a:defRPr sz="800"/>
            </a:lvl1pPr>
          </a:lstStyle>
          <a:p>
            <a:pPr lvl="0"/>
            <a:r>
              <a:rPr lang="en-US"/>
              <a:t>Click to edit Master text styles</a:t>
            </a:r>
          </a:p>
        </p:txBody>
      </p:sp>
      <p:sp>
        <p:nvSpPr>
          <p:cNvPr id="10" name="Text Placeholder 8">
            <a:extLst>
              <a:ext uri="{FF2B5EF4-FFF2-40B4-BE49-F238E27FC236}">
                <a16:creationId xmlns:a16="http://schemas.microsoft.com/office/drawing/2014/main" id="{CD00439A-130B-4E04-85CB-DABD856B2FAA}"/>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1" name="Title Placeholder 1">
            <a:extLst>
              <a:ext uri="{FF2B5EF4-FFF2-40B4-BE49-F238E27FC236}">
                <a16:creationId xmlns:a16="http://schemas.microsoft.com/office/drawing/2014/main" id="{33B9B3F6-9F40-4388-9B79-8E0961AD2B9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13" name="Content Placeholder 3">
            <a:extLst>
              <a:ext uri="{FF2B5EF4-FFF2-40B4-BE49-F238E27FC236}">
                <a16:creationId xmlns:a16="http://schemas.microsoft.com/office/drawing/2014/main" id="{81AD6F48-ECFC-4B93-B043-AEA877E0937F}"/>
              </a:ext>
            </a:extLst>
          </p:cNvPr>
          <p:cNvSpPr>
            <a:spLocks noGrp="1"/>
          </p:cNvSpPr>
          <p:nvPr>
            <p:ph sz="quarter" idx="10"/>
          </p:nvPr>
        </p:nvSpPr>
        <p:spPr>
          <a:xfrm>
            <a:off x="463296" y="1719073"/>
            <a:ext cx="5480304" cy="440194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737080789"/>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2 chart">
    <p:spTree>
      <p:nvGrpSpPr>
        <p:cNvPr id="1" name=""/>
        <p:cNvGrpSpPr/>
        <p:nvPr/>
      </p:nvGrpSpPr>
      <p:grpSpPr>
        <a:xfrm>
          <a:off x="0" y="0"/>
          <a:ext cx="0" cy="0"/>
          <a:chOff x="0" y="0"/>
          <a:chExt cx="0" cy="0"/>
        </a:xfrm>
      </p:grpSpPr>
      <p:sp>
        <p:nvSpPr>
          <p:cNvPr id="6" name="Text Placeholder 5"/>
          <p:cNvSpPr>
            <a:spLocks noGrp="1"/>
          </p:cNvSpPr>
          <p:nvPr>
            <p:ph type="body" sz="quarter" idx="22"/>
          </p:nvPr>
        </p:nvSpPr>
        <p:spPr>
          <a:xfrm>
            <a:off x="6254379" y="1719073"/>
            <a:ext cx="5486516" cy="405939"/>
          </a:xfrm>
          <a:prstGeom prst="rect">
            <a:avLst/>
          </a:prstGeom>
        </p:spPr>
        <p:txBody>
          <a:bodyPr>
            <a:noAutofit/>
          </a:bodyPr>
          <a:lstStyle>
            <a:lvl1pPr>
              <a:defRPr sz="1200"/>
            </a:lvl1pPr>
          </a:lstStyle>
          <a:p>
            <a:pPr lvl="0"/>
            <a:r>
              <a:rPr lang="en-US" noProof="0"/>
              <a:t>Click to edit Master text styles</a:t>
            </a:r>
          </a:p>
        </p:txBody>
      </p:sp>
      <p:sp>
        <p:nvSpPr>
          <p:cNvPr id="15" name="Text Placeholder 7"/>
          <p:cNvSpPr>
            <a:spLocks noGrp="1"/>
          </p:cNvSpPr>
          <p:nvPr>
            <p:ph type="body" sz="quarter" idx="23"/>
          </p:nvPr>
        </p:nvSpPr>
        <p:spPr>
          <a:xfrm>
            <a:off x="457201" y="6121016"/>
            <a:ext cx="11277599" cy="241685"/>
          </a:xfrm>
          <a:prstGeom prst="rect">
            <a:avLst/>
          </a:prstGeom>
        </p:spPr>
        <p:txBody>
          <a:bodyPr>
            <a:noAutofit/>
          </a:bodyPr>
          <a:lstStyle>
            <a:lvl1pPr>
              <a:spcAft>
                <a:spcPts val="0"/>
              </a:spcAft>
              <a:defRPr sz="900"/>
            </a:lvl1pPr>
          </a:lstStyle>
          <a:p>
            <a:pPr lvl="0"/>
            <a:r>
              <a:rPr lang="en-US"/>
              <a:t>Click to edit Master text styles</a:t>
            </a:r>
          </a:p>
        </p:txBody>
      </p:sp>
      <p:sp>
        <p:nvSpPr>
          <p:cNvPr id="9" name="Chart Placeholder 2"/>
          <p:cNvSpPr>
            <a:spLocks noGrp="1"/>
          </p:cNvSpPr>
          <p:nvPr>
            <p:ph type="chart" sz="quarter" idx="24"/>
          </p:nvPr>
        </p:nvSpPr>
        <p:spPr>
          <a:xfrm>
            <a:off x="460271" y="2125011"/>
            <a:ext cx="5480304" cy="3996002"/>
          </a:xfrm>
          <a:prstGeom prst="rect">
            <a:avLst/>
          </a:prstGeom>
        </p:spPr>
        <p:txBody>
          <a:bodyPr>
            <a:noAutofit/>
          </a:bodyPr>
          <a:lstStyle>
            <a:lvl1pPr>
              <a:defRPr sz="1200"/>
            </a:lvl1pPr>
          </a:lstStyle>
          <a:p>
            <a:r>
              <a:rPr lang="en-US"/>
              <a:t>Click icon to add chart</a:t>
            </a:r>
            <a:endParaRPr lang="en-GB"/>
          </a:p>
        </p:txBody>
      </p:sp>
      <p:sp>
        <p:nvSpPr>
          <p:cNvPr id="12" name="Text Placeholder 5"/>
          <p:cNvSpPr>
            <a:spLocks noGrp="1"/>
          </p:cNvSpPr>
          <p:nvPr>
            <p:ph type="body" sz="quarter" idx="25"/>
          </p:nvPr>
        </p:nvSpPr>
        <p:spPr>
          <a:xfrm>
            <a:off x="463296" y="1719073"/>
            <a:ext cx="5480304" cy="405939"/>
          </a:xfrm>
          <a:prstGeom prst="rect">
            <a:avLst/>
          </a:prstGeom>
        </p:spPr>
        <p:txBody>
          <a:bodyPr>
            <a:noAutofit/>
          </a:bodyPr>
          <a:lstStyle>
            <a:lvl1pPr>
              <a:defRPr sz="1200"/>
            </a:lvl1pPr>
          </a:lstStyle>
          <a:p>
            <a:pPr lvl="0"/>
            <a:r>
              <a:rPr lang="en-US" noProof="0"/>
              <a:t>Click to edit Master text styles</a:t>
            </a:r>
          </a:p>
        </p:txBody>
      </p:sp>
      <p:sp>
        <p:nvSpPr>
          <p:cNvPr id="11" name="Chart Placeholder 2">
            <a:extLst>
              <a:ext uri="{FF2B5EF4-FFF2-40B4-BE49-F238E27FC236}">
                <a16:creationId xmlns:a16="http://schemas.microsoft.com/office/drawing/2014/main" id="{F1BD57FD-600D-430A-AB0C-89DFCC950E21}"/>
              </a:ext>
            </a:extLst>
          </p:cNvPr>
          <p:cNvSpPr>
            <a:spLocks noGrp="1"/>
          </p:cNvSpPr>
          <p:nvPr>
            <p:ph type="chart" sz="quarter" idx="26"/>
          </p:nvPr>
        </p:nvSpPr>
        <p:spPr>
          <a:xfrm>
            <a:off x="6248403" y="2125011"/>
            <a:ext cx="5486397" cy="3996000"/>
          </a:xfrm>
          <a:prstGeom prst="rect">
            <a:avLst/>
          </a:prstGeom>
        </p:spPr>
        <p:txBody>
          <a:bodyPr>
            <a:noAutofit/>
          </a:bodyPr>
          <a:lstStyle>
            <a:lvl1pPr>
              <a:defRPr sz="1200"/>
            </a:lvl1pPr>
          </a:lstStyle>
          <a:p>
            <a:r>
              <a:rPr lang="en-US"/>
              <a:t>Click icon to add chart</a:t>
            </a:r>
            <a:endParaRPr lang="en-GB"/>
          </a:p>
        </p:txBody>
      </p:sp>
      <p:sp>
        <p:nvSpPr>
          <p:cNvPr id="13" name="Text Placeholder 8">
            <a:extLst>
              <a:ext uri="{FF2B5EF4-FFF2-40B4-BE49-F238E27FC236}">
                <a16:creationId xmlns:a16="http://schemas.microsoft.com/office/drawing/2014/main" id="{ACD26822-93FD-4865-A5E4-053695247E8C}"/>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6" name="Title Placeholder 1">
            <a:extLst>
              <a:ext uri="{FF2B5EF4-FFF2-40B4-BE49-F238E27FC236}">
                <a16:creationId xmlns:a16="http://schemas.microsoft.com/office/drawing/2014/main" id="{B7DE9340-98F1-4431-9CA2-BA6425441E8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2185114503"/>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2 column content">
    <p:spTree>
      <p:nvGrpSpPr>
        <p:cNvPr id="1" name=""/>
        <p:cNvGrpSpPr/>
        <p:nvPr/>
      </p:nvGrpSpPr>
      <p:grpSpPr>
        <a:xfrm>
          <a:off x="0" y="0"/>
          <a:ext cx="0" cy="0"/>
          <a:chOff x="0" y="0"/>
          <a:chExt cx="0" cy="0"/>
        </a:xfrm>
      </p:grpSpPr>
      <p:sp>
        <p:nvSpPr>
          <p:cNvPr id="8" name="Content Placeholder 3"/>
          <p:cNvSpPr>
            <a:spLocks noGrp="1"/>
          </p:cNvSpPr>
          <p:nvPr>
            <p:ph sz="quarter" idx="16"/>
          </p:nvPr>
        </p:nvSpPr>
        <p:spPr>
          <a:xfrm>
            <a:off x="5450349" y="1718455"/>
            <a:ext cx="6290545" cy="4716463"/>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Text Placeholder 8">
            <a:extLst>
              <a:ext uri="{FF2B5EF4-FFF2-40B4-BE49-F238E27FC236}">
                <a16:creationId xmlns:a16="http://schemas.microsoft.com/office/drawing/2014/main" id="{834EAC11-4B6F-4989-ADAB-DCA27D91F55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9" name="Title Placeholder 1">
            <a:extLst>
              <a:ext uri="{FF2B5EF4-FFF2-40B4-BE49-F238E27FC236}">
                <a16:creationId xmlns:a16="http://schemas.microsoft.com/office/drawing/2014/main" id="{615E83D0-63FA-4C06-8888-31EF80337E8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12" name="Content Placeholder 3">
            <a:extLst>
              <a:ext uri="{FF2B5EF4-FFF2-40B4-BE49-F238E27FC236}">
                <a16:creationId xmlns:a16="http://schemas.microsoft.com/office/drawing/2014/main" id="{593F994E-D5B3-4236-9E8D-771F764DB8E8}"/>
              </a:ext>
            </a:extLst>
          </p:cNvPr>
          <p:cNvSpPr>
            <a:spLocks noGrp="1"/>
          </p:cNvSpPr>
          <p:nvPr>
            <p:ph sz="quarter" idx="10"/>
          </p:nvPr>
        </p:nvSpPr>
        <p:spPr>
          <a:xfrm>
            <a:off x="463296" y="1714500"/>
            <a:ext cx="4413504" cy="4648200"/>
          </a:xfrm>
          <a:prstGeom prst="rect">
            <a:avLst/>
          </a:prstGeom>
        </p:spPr>
        <p:txBody>
          <a:bodyPr>
            <a:noAutofit/>
          </a:bodyPr>
          <a:lstStyle>
            <a:lvl1pPr marL="0" indent="0" algn="l">
              <a:buFontTx/>
              <a:buNone/>
              <a:tabLst>
                <a:tab pos="3771900" algn="r"/>
              </a:tabLst>
              <a:defRPr sz="1200">
                <a:latin typeface="+mn-lt"/>
              </a:defRPr>
            </a:lvl1pPr>
            <a:lvl2pPr marL="104775" indent="-104775" algn="l">
              <a:buClrTx/>
              <a:buSzPct val="100000"/>
              <a:buFont typeface="Arial" panose="020B0604020202020204" pitchFamily="34" charset="0"/>
              <a:buChar char="•"/>
              <a:tabLst>
                <a:tab pos="3771900" algn="r"/>
              </a:tabLst>
              <a:defRPr sz="1200">
                <a:latin typeface="+mj-lt"/>
              </a:defRPr>
            </a:lvl2pPr>
            <a:lvl3pPr marL="228600" indent="-104775" algn="l">
              <a:buClrTx/>
              <a:buSzPct val="100000"/>
              <a:buFont typeface="Arial" panose="020B0604020202020204" pitchFamily="34" charset="0"/>
              <a:buChar char="−"/>
              <a:tabLst>
                <a:tab pos="3771900" algn="r"/>
              </a:tabLst>
              <a:defRPr sz="1200">
                <a:latin typeface="+mn-lt"/>
              </a:defRPr>
            </a:lvl3pPr>
            <a:lvl4pPr marL="352425" indent="-104775" algn="l">
              <a:buClrTx/>
              <a:buSzPct val="100000"/>
              <a:buFont typeface="Arial" panose="020B0604020202020204" pitchFamily="34" charset="0"/>
              <a:buChar char="◦"/>
              <a:tabLst>
                <a:tab pos="3771900" algn="r"/>
              </a:tabLst>
              <a:defRPr sz="1200">
                <a:latin typeface="+mn-lt"/>
              </a:defRPr>
            </a:lvl4pPr>
            <a:lvl5pPr marL="476250" indent="-104775" algn="l">
              <a:buClrTx/>
              <a:buSzPct val="100000"/>
              <a:buFont typeface="Arial" panose="020B0604020202020204" pitchFamily="34" charset="0"/>
              <a:buChar char="−"/>
              <a:tabLst>
                <a:tab pos="3771900" algn="r"/>
              </a:tabLst>
              <a:defRPr sz="1200"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1142795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8192978" y="1737504"/>
            <a:ext cx="3547917" cy="4644248"/>
          </a:xfrm>
          <a:prstGeom prst="rect">
            <a:avLst/>
          </a:prstGeom>
        </p:spPr>
        <p:txBody>
          <a:bodyPr>
            <a:noAutofit/>
          </a:bodyPr>
          <a:lstStyle>
            <a:lvl1pPr>
              <a:tabLst>
                <a:tab pos="3771900" algn="r"/>
              </a:tabLst>
              <a:defRPr sz="1800">
                <a:solidFill>
                  <a:schemeClr val="accent3"/>
                </a:solidFill>
              </a:defRPr>
            </a:lvl1pPr>
            <a:lvl2pPr>
              <a:tabLst>
                <a:tab pos="3771900" algn="r"/>
              </a:tabLst>
              <a:defRPr/>
            </a:lvl2pPr>
            <a:lvl3pPr>
              <a:tabLst>
                <a:tab pos="3771900" algn="r"/>
              </a:tabLst>
              <a:defRPr/>
            </a:lvl3pPr>
            <a:lvl4pPr>
              <a:tabLst>
                <a:tab pos="3771900" algn="r"/>
              </a:tabLst>
              <a:defRPr/>
            </a:lvl4pPr>
            <a:lvl5pPr>
              <a:tabLst>
                <a:tab pos="37719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473296" y="1718454"/>
            <a:ext cx="7400704" cy="4644247"/>
          </a:xfrm>
          <a:prstGeom prst="rect">
            <a:avLst/>
          </a:prstGeom>
        </p:spPr>
        <p:txBody>
          <a:bodyPr>
            <a:noAutofit/>
          </a:bodyPr>
          <a:lstStyle>
            <a:lvl1pPr marL="0" indent="0" algn="l">
              <a:buFontTx/>
              <a:buNone/>
              <a:tabLst>
                <a:tab pos="3771900" algn="r"/>
              </a:tabLst>
              <a:defRPr sz="1200"/>
            </a:lvl1pPr>
            <a:lvl2pPr marL="104775" indent="-104775" algn="l">
              <a:buClrTx/>
              <a:buSzPct val="100000"/>
              <a:buFont typeface="Arial" panose="020B0604020202020204" pitchFamily="34" charset="0"/>
              <a:buChar char="•"/>
              <a:tabLst>
                <a:tab pos="3771900" algn="r"/>
              </a:tabLst>
              <a:defRPr sz="1200"/>
            </a:lvl2pPr>
            <a:lvl3pPr marL="228600" indent="-104775" algn="l">
              <a:buClrTx/>
              <a:buSzPct val="100000"/>
              <a:buFont typeface="Arial" panose="020B0604020202020204" pitchFamily="34" charset="0"/>
              <a:buChar char="−"/>
              <a:tabLst>
                <a:tab pos="3771900" algn="r"/>
              </a:tabLst>
              <a:defRPr sz="1200"/>
            </a:lvl3pPr>
            <a:lvl4pPr marL="352425" indent="-104775" algn="l">
              <a:buClrTx/>
              <a:buSzPct val="100000"/>
              <a:buFont typeface="Arial" panose="020B0604020202020204" pitchFamily="34" charset="0"/>
              <a:buChar char="◦"/>
              <a:tabLst>
                <a:tab pos="3771900" algn="r"/>
              </a:tabLst>
              <a:defRPr sz="1200"/>
            </a:lvl4pPr>
            <a:lvl5pPr marL="476250" indent="-104775" algn="l">
              <a:buClrTx/>
              <a:buSzPct val="100000"/>
              <a:buFont typeface="Arial" panose="020B0604020202020204" pitchFamily="34" charset="0"/>
              <a:buChar char="−"/>
              <a:tabLst>
                <a:tab pos="3771900" algn="r"/>
              </a:tabLst>
              <a:defRPr sz="1200"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Text Placeholder 8">
            <a:extLst>
              <a:ext uri="{FF2B5EF4-FFF2-40B4-BE49-F238E27FC236}">
                <a16:creationId xmlns:a16="http://schemas.microsoft.com/office/drawing/2014/main" id="{D58FC9CF-4F37-4309-BF5F-E64AE49426F2}"/>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9" name="Title Placeholder 1">
            <a:extLst>
              <a:ext uri="{FF2B5EF4-FFF2-40B4-BE49-F238E27FC236}">
                <a16:creationId xmlns:a16="http://schemas.microsoft.com/office/drawing/2014/main" id="{6999054A-E358-4B12-B841-DE440A68D9B1}"/>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360541950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461468" y="2115797"/>
            <a:ext cx="3549549" cy="4005216"/>
          </a:xfrm>
          <a:prstGeom prst="rect">
            <a:avLst/>
          </a:prstGeom>
        </p:spPr>
        <p:txBody>
          <a:bodyPr>
            <a:noAutofit/>
          </a:bodyPr>
          <a:lstStyle>
            <a:lvl1pPr>
              <a:defRPr sz="1200"/>
            </a:lvl1pPr>
          </a:lstStyle>
          <a:p>
            <a:r>
              <a:rPr lang="en-US" noProof="0"/>
              <a:t>Click icon to add chart</a:t>
            </a:r>
          </a:p>
        </p:txBody>
      </p:sp>
      <p:sp>
        <p:nvSpPr>
          <p:cNvPr id="18" name="Text Placeholder 8"/>
          <p:cNvSpPr>
            <a:spLocks noGrp="1"/>
          </p:cNvSpPr>
          <p:nvPr>
            <p:ph type="body" sz="quarter" idx="18"/>
          </p:nvPr>
        </p:nvSpPr>
        <p:spPr>
          <a:xfrm>
            <a:off x="459119" y="1722943"/>
            <a:ext cx="3549549" cy="392112"/>
          </a:xfrm>
          <a:prstGeom prst="rect">
            <a:avLst/>
          </a:prstGeom>
        </p:spPr>
        <p:txBody>
          <a:bodyPr>
            <a:noAutofit/>
          </a:bodyPr>
          <a:lstStyle>
            <a:lvl1pPr>
              <a:defRPr sz="1200"/>
            </a:lvl1pPr>
          </a:lstStyle>
          <a:p>
            <a:pPr lvl="0"/>
            <a:r>
              <a:rPr lang="en-US" noProof="0"/>
              <a:t>Click to edit Master text styles</a:t>
            </a:r>
          </a:p>
        </p:txBody>
      </p:sp>
      <p:sp>
        <p:nvSpPr>
          <p:cNvPr id="12" name="Text Placeholder 7"/>
          <p:cNvSpPr>
            <a:spLocks noGrp="1"/>
          </p:cNvSpPr>
          <p:nvPr>
            <p:ph type="body" sz="quarter" idx="23"/>
          </p:nvPr>
        </p:nvSpPr>
        <p:spPr>
          <a:xfrm>
            <a:off x="461468" y="6121016"/>
            <a:ext cx="11277600" cy="241685"/>
          </a:xfrm>
          <a:prstGeom prst="rect">
            <a:avLst/>
          </a:prstGeom>
        </p:spPr>
        <p:txBody>
          <a:bodyPr>
            <a:noAutofit/>
          </a:bodyPr>
          <a:lstStyle>
            <a:lvl1pPr>
              <a:spcAft>
                <a:spcPts val="0"/>
              </a:spcAft>
              <a:defRPr sz="900"/>
            </a:lvl1pPr>
          </a:lstStyle>
          <a:p>
            <a:pPr lvl="0"/>
            <a:r>
              <a:rPr lang="en-US" noProof="0"/>
              <a:t>Click to edit Master text styles</a:t>
            </a:r>
          </a:p>
        </p:txBody>
      </p:sp>
      <p:sp>
        <p:nvSpPr>
          <p:cNvPr id="19" name="Chart Placeholder 3">
            <a:extLst>
              <a:ext uri="{FF2B5EF4-FFF2-40B4-BE49-F238E27FC236}">
                <a16:creationId xmlns:a16="http://schemas.microsoft.com/office/drawing/2014/main" id="{16889619-7368-4B21-B502-003FD717C954}"/>
              </a:ext>
            </a:extLst>
          </p:cNvPr>
          <p:cNvSpPr>
            <a:spLocks noGrp="1"/>
          </p:cNvSpPr>
          <p:nvPr>
            <p:ph type="chart" sz="quarter" idx="24"/>
          </p:nvPr>
        </p:nvSpPr>
        <p:spPr>
          <a:xfrm>
            <a:off x="4323575" y="2115798"/>
            <a:ext cx="3549549" cy="4005216"/>
          </a:xfrm>
          <a:prstGeom prst="rect">
            <a:avLst/>
          </a:prstGeom>
        </p:spPr>
        <p:txBody>
          <a:bodyPr>
            <a:noAutofit/>
          </a:bodyPr>
          <a:lstStyle>
            <a:lvl1pPr>
              <a:defRPr sz="1200"/>
            </a:lvl1pPr>
          </a:lstStyle>
          <a:p>
            <a:r>
              <a:rPr lang="en-US" noProof="0"/>
              <a:t>Click icon to add chart</a:t>
            </a:r>
          </a:p>
        </p:txBody>
      </p:sp>
      <p:sp>
        <p:nvSpPr>
          <p:cNvPr id="20" name="Text Placeholder 8">
            <a:extLst>
              <a:ext uri="{FF2B5EF4-FFF2-40B4-BE49-F238E27FC236}">
                <a16:creationId xmlns:a16="http://schemas.microsoft.com/office/drawing/2014/main" id="{7536B633-26E6-47E5-A809-A97D26199C41}"/>
              </a:ext>
            </a:extLst>
          </p:cNvPr>
          <p:cNvSpPr>
            <a:spLocks noGrp="1"/>
          </p:cNvSpPr>
          <p:nvPr>
            <p:ph type="body" sz="quarter" idx="25"/>
          </p:nvPr>
        </p:nvSpPr>
        <p:spPr>
          <a:xfrm>
            <a:off x="4321226" y="1722944"/>
            <a:ext cx="3549549" cy="392112"/>
          </a:xfrm>
          <a:prstGeom prst="rect">
            <a:avLst/>
          </a:prstGeom>
        </p:spPr>
        <p:txBody>
          <a:bodyPr>
            <a:noAutofit/>
          </a:bodyPr>
          <a:lstStyle>
            <a:lvl1pPr>
              <a:defRPr sz="1200"/>
            </a:lvl1pPr>
          </a:lstStyle>
          <a:p>
            <a:pPr lvl="0"/>
            <a:r>
              <a:rPr lang="en-US" noProof="0"/>
              <a:t>Click to edit Master text styles</a:t>
            </a:r>
          </a:p>
        </p:txBody>
      </p:sp>
      <p:sp>
        <p:nvSpPr>
          <p:cNvPr id="21" name="Chart Placeholder 3">
            <a:extLst>
              <a:ext uri="{FF2B5EF4-FFF2-40B4-BE49-F238E27FC236}">
                <a16:creationId xmlns:a16="http://schemas.microsoft.com/office/drawing/2014/main" id="{B4691CB5-FF7F-4DAF-80B3-769541086497}"/>
              </a:ext>
            </a:extLst>
          </p:cNvPr>
          <p:cNvSpPr>
            <a:spLocks noGrp="1"/>
          </p:cNvSpPr>
          <p:nvPr>
            <p:ph type="chart" sz="quarter" idx="26"/>
          </p:nvPr>
        </p:nvSpPr>
        <p:spPr>
          <a:xfrm>
            <a:off x="8193695" y="2115798"/>
            <a:ext cx="3549549" cy="4005216"/>
          </a:xfrm>
          <a:prstGeom prst="rect">
            <a:avLst/>
          </a:prstGeom>
        </p:spPr>
        <p:txBody>
          <a:bodyPr>
            <a:noAutofit/>
          </a:bodyPr>
          <a:lstStyle>
            <a:lvl1pPr>
              <a:defRPr sz="1200"/>
            </a:lvl1pPr>
          </a:lstStyle>
          <a:p>
            <a:r>
              <a:rPr lang="en-US" noProof="0"/>
              <a:t>Click icon to add chart</a:t>
            </a:r>
          </a:p>
        </p:txBody>
      </p:sp>
      <p:sp>
        <p:nvSpPr>
          <p:cNvPr id="22" name="Text Placeholder 8">
            <a:extLst>
              <a:ext uri="{FF2B5EF4-FFF2-40B4-BE49-F238E27FC236}">
                <a16:creationId xmlns:a16="http://schemas.microsoft.com/office/drawing/2014/main" id="{D8875204-BB59-4C5F-ABB1-D0ECEC5A0701}"/>
              </a:ext>
            </a:extLst>
          </p:cNvPr>
          <p:cNvSpPr>
            <a:spLocks noGrp="1"/>
          </p:cNvSpPr>
          <p:nvPr>
            <p:ph type="body" sz="quarter" idx="27"/>
          </p:nvPr>
        </p:nvSpPr>
        <p:spPr>
          <a:xfrm>
            <a:off x="8191346" y="1722944"/>
            <a:ext cx="3549549" cy="392112"/>
          </a:xfrm>
          <a:prstGeom prst="rect">
            <a:avLst/>
          </a:prstGeom>
        </p:spPr>
        <p:txBody>
          <a:bodyPr>
            <a:noAutofit/>
          </a:bodyPr>
          <a:lstStyle>
            <a:lvl1pPr>
              <a:defRPr sz="1200"/>
            </a:lvl1pPr>
          </a:lstStyle>
          <a:p>
            <a:pPr lvl="0"/>
            <a:r>
              <a:rPr lang="en-US" noProof="0"/>
              <a:t>Click to edit Master text styles</a:t>
            </a:r>
          </a:p>
        </p:txBody>
      </p:sp>
      <p:sp>
        <p:nvSpPr>
          <p:cNvPr id="23" name="Text Placeholder 8">
            <a:extLst>
              <a:ext uri="{FF2B5EF4-FFF2-40B4-BE49-F238E27FC236}">
                <a16:creationId xmlns:a16="http://schemas.microsoft.com/office/drawing/2014/main" id="{272C8D47-97C8-4E6F-91CC-C3AB406C1C26}"/>
              </a:ext>
            </a:extLst>
          </p:cNvPr>
          <p:cNvSpPr>
            <a:spLocks noGrp="1"/>
          </p:cNvSpPr>
          <p:nvPr>
            <p:ph type="body" sz="quarter" idx="13"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24" name="Title Placeholder 1">
            <a:extLst>
              <a:ext uri="{FF2B5EF4-FFF2-40B4-BE49-F238E27FC236}">
                <a16:creationId xmlns:a16="http://schemas.microsoft.com/office/drawing/2014/main" id="{D65F0445-032D-4E6A-83EC-59A2184ED5F6}"/>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291972196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green">
    <p:bg bwMode="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2"/>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Text Placeholder 2"/>
          <p:cNvSpPr>
            <a:spLocks noGrp="1"/>
          </p:cNvSpPr>
          <p:nvPr>
            <p:ph type="body" idx="1"/>
          </p:nvPr>
        </p:nvSpPr>
        <p:spPr bwMode="gray">
          <a:xfrm>
            <a:off x="501652" y="3429000"/>
            <a:ext cx="10544067" cy="1566532"/>
          </a:xfrm>
          <a:prstGeom prst="rect">
            <a:avLst/>
          </a:prstGeo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8"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9" name="TextBox 8"/>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2890202685"/>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481764" y="1727251"/>
            <a:ext cx="2712000" cy="1260000"/>
          </a:xfrm>
          <a:prstGeom prst="rect">
            <a:avLst/>
          </a:prstGeom>
        </p:spPr>
        <p:txBody>
          <a:bodyPr lIns="0" tIns="0" rIns="0" bIns="0">
            <a:noAutofit/>
          </a:bodyPr>
          <a:lstStyle>
            <a:lvl1pPr>
              <a:defRPr sz="1200"/>
            </a:lvl1pPr>
          </a:lstStyle>
          <a:p>
            <a:r>
              <a:rPr lang="en-US" noProof="0"/>
              <a:t>Click icon to add picture</a:t>
            </a:r>
          </a:p>
        </p:txBody>
      </p:sp>
      <p:sp>
        <p:nvSpPr>
          <p:cNvPr id="5" name="Picture Placeholder 6"/>
          <p:cNvSpPr>
            <a:spLocks noGrp="1"/>
          </p:cNvSpPr>
          <p:nvPr>
            <p:ph type="pic" sz="quarter" idx="14"/>
          </p:nvPr>
        </p:nvSpPr>
        <p:spPr>
          <a:xfrm>
            <a:off x="3330040" y="1727251"/>
            <a:ext cx="2712000" cy="1260000"/>
          </a:xfrm>
          <a:prstGeom prst="rect">
            <a:avLst/>
          </a:prstGeom>
        </p:spPr>
        <p:txBody>
          <a:bodyPr lIns="0" tIns="0" rIns="0" bIns="0">
            <a:noAutofit/>
          </a:bodyPr>
          <a:lstStyle>
            <a:lvl1pPr>
              <a:defRPr sz="1200"/>
            </a:lvl1pPr>
          </a:lstStyle>
          <a:p>
            <a:r>
              <a:rPr lang="en-US" noProof="0"/>
              <a:t>Click icon to add picture</a:t>
            </a:r>
          </a:p>
        </p:txBody>
      </p:sp>
      <p:sp>
        <p:nvSpPr>
          <p:cNvPr id="6" name="Picture Placeholder 6"/>
          <p:cNvSpPr>
            <a:spLocks noGrp="1"/>
          </p:cNvSpPr>
          <p:nvPr>
            <p:ph type="pic" sz="quarter" idx="15"/>
          </p:nvPr>
        </p:nvSpPr>
        <p:spPr>
          <a:xfrm>
            <a:off x="6171687" y="1727251"/>
            <a:ext cx="2712000" cy="1260000"/>
          </a:xfrm>
          <a:prstGeom prst="rect">
            <a:avLst/>
          </a:prstGeom>
        </p:spPr>
        <p:txBody>
          <a:bodyPr lIns="0" tIns="0" rIns="0" bIns="0">
            <a:noAutofit/>
          </a:bodyPr>
          <a:lstStyle>
            <a:lvl1pPr>
              <a:defRPr sz="1200"/>
            </a:lvl1pPr>
          </a:lstStyle>
          <a:p>
            <a:r>
              <a:rPr lang="en-US" noProof="0"/>
              <a:t>Click icon to add picture</a:t>
            </a:r>
          </a:p>
        </p:txBody>
      </p:sp>
      <p:sp>
        <p:nvSpPr>
          <p:cNvPr id="7" name="Picture Placeholder 6"/>
          <p:cNvSpPr>
            <a:spLocks noGrp="1"/>
          </p:cNvSpPr>
          <p:nvPr>
            <p:ph type="pic" sz="quarter" idx="16"/>
          </p:nvPr>
        </p:nvSpPr>
        <p:spPr>
          <a:xfrm>
            <a:off x="9020883" y="1727251"/>
            <a:ext cx="2712000" cy="1260000"/>
          </a:xfrm>
          <a:prstGeom prst="rect">
            <a:avLst/>
          </a:prstGeom>
        </p:spPr>
        <p:txBody>
          <a:bodyPr lIns="0" tIns="0" rIns="0" bIns="0">
            <a:noAutofit/>
          </a:bodyPr>
          <a:lstStyle>
            <a:lvl1pPr>
              <a:defRPr sz="1200"/>
            </a:lvl1pPr>
          </a:lstStyle>
          <a:p>
            <a:r>
              <a:rPr lang="en-US" noProof="0"/>
              <a:t>Click icon to add picture</a:t>
            </a:r>
          </a:p>
        </p:txBody>
      </p:sp>
      <p:sp>
        <p:nvSpPr>
          <p:cNvPr id="9" name="Text Placeholder 8"/>
          <p:cNvSpPr>
            <a:spLocks noGrp="1"/>
          </p:cNvSpPr>
          <p:nvPr>
            <p:ph type="body" sz="quarter" idx="17"/>
          </p:nvPr>
        </p:nvSpPr>
        <p:spPr>
          <a:xfrm>
            <a:off x="473297" y="3124200"/>
            <a:ext cx="2720468" cy="3238500"/>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8"/>
          </p:nvPr>
        </p:nvSpPr>
        <p:spPr>
          <a:xfrm>
            <a:off x="6171687" y="3120553"/>
            <a:ext cx="2712000" cy="3238500"/>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8"/>
          <p:cNvSpPr>
            <a:spLocks noGrp="1"/>
          </p:cNvSpPr>
          <p:nvPr>
            <p:ph type="body" sz="quarter" idx="19"/>
          </p:nvPr>
        </p:nvSpPr>
        <p:spPr>
          <a:xfrm>
            <a:off x="3330040" y="3124202"/>
            <a:ext cx="2712000" cy="3238499"/>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8"/>
          <p:cNvSpPr>
            <a:spLocks noGrp="1"/>
          </p:cNvSpPr>
          <p:nvPr>
            <p:ph type="body" sz="quarter" idx="20"/>
          </p:nvPr>
        </p:nvSpPr>
        <p:spPr>
          <a:xfrm>
            <a:off x="9035701" y="3108508"/>
            <a:ext cx="2697183" cy="3254192"/>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a:extLst>
              <a:ext uri="{FF2B5EF4-FFF2-40B4-BE49-F238E27FC236}">
                <a16:creationId xmlns:a16="http://schemas.microsoft.com/office/drawing/2014/main" id="{81DFAED1-3C69-4431-8715-026D730F1B57}"/>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4" name="Title Placeholder 1">
            <a:extLst>
              <a:ext uri="{FF2B5EF4-FFF2-40B4-BE49-F238E27FC236}">
                <a16:creationId xmlns:a16="http://schemas.microsoft.com/office/drawing/2014/main" id="{548C662B-0462-4963-B666-2976F675A1B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230355401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eam profile 2">
    <p:spTree>
      <p:nvGrpSpPr>
        <p:cNvPr id="1" name=""/>
        <p:cNvGrpSpPr/>
        <p:nvPr/>
      </p:nvGrpSpPr>
      <p:grpSpPr>
        <a:xfrm>
          <a:off x="0" y="0"/>
          <a:ext cx="0" cy="0"/>
          <a:chOff x="0" y="0"/>
          <a:chExt cx="0" cy="0"/>
        </a:xfrm>
      </p:grpSpPr>
      <p:sp>
        <p:nvSpPr>
          <p:cNvPr id="8" name="Picture Placeholder 11"/>
          <p:cNvSpPr>
            <a:spLocks noGrp="1"/>
          </p:cNvSpPr>
          <p:nvPr>
            <p:ph type="pic" sz="quarter" idx="25"/>
          </p:nvPr>
        </p:nvSpPr>
        <p:spPr>
          <a:xfrm>
            <a:off x="475645" y="1845377"/>
            <a:ext cx="1968000" cy="1476000"/>
          </a:xfrm>
          <a:prstGeom prst="rect">
            <a:avLst/>
          </a:prstGeom>
        </p:spPr>
        <p:txBody>
          <a:bodyPr>
            <a:normAutofit/>
          </a:bodyPr>
          <a:lstStyle>
            <a:lvl1pPr algn="ctr">
              <a:defRPr sz="1200"/>
            </a:lvl1pPr>
          </a:lstStyle>
          <a:p>
            <a:r>
              <a:rPr lang="en-US"/>
              <a:t>Click icon to add picture</a:t>
            </a:r>
            <a:endParaRPr lang="en-GB"/>
          </a:p>
        </p:txBody>
      </p:sp>
      <p:sp>
        <p:nvSpPr>
          <p:cNvPr id="9" name="Picture Placeholder 11"/>
          <p:cNvSpPr>
            <a:spLocks noGrp="1"/>
          </p:cNvSpPr>
          <p:nvPr>
            <p:ph type="pic" sz="quarter" idx="27"/>
          </p:nvPr>
        </p:nvSpPr>
        <p:spPr>
          <a:xfrm>
            <a:off x="6266617" y="1845377"/>
            <a:ext cx="1968000" cy="1476000"/>
          </a:xfrm>
          <a:prstGeom prst="rect">
            <a:avLst/>
          </a:prstGeom>
        </p:spPr>
        <p:txBody>
          <a:bodyPr>
            <a:normAutofit/>
          </a:bodyPr>
          <a:lstStyle>
            <a:lvl1pPr algn="ctr">
              <a:defRPr sz="1200"/>
            </a:lvl1pPr>
          </a:lstStyle>
          <a:p>
            <a:r>
              <a:rPr lang="en-US"/>
              <a:t>Click icon to add picture</a:t>
            </a:r>
            <a:endParaRPr lang="en-GB"/>
          </a:p>
        </p:txBody>
      </p:sp>
      <p:sp>
        <p:nvSpPr>
          <p:cNvPr id="10" name="Picture Placeholder 11"/>
          <p:cNvSpPr>
            <a:spLocks noGrp="1"/>
          </p:cNvSpPr>
          <p:nvPr>
            <p:ph type="pic" sz="quarter" idx="29"/>
          </p:nvPr>
        </p:nvSpPr>
        <p:spPr>
          <a:xfrm>
            <a:off x="475645" y="4256213"/>
            <a:ext cx="1968000" cy="1476000"/>
          </a:xfrm>
          <a:prstGeom prst="rect">
            <a:avLst/>
          </a:prstGeom>
        </p:spPr>
        <p:txBody>
          <a:bodyPr>
            <a:normAutofit/>
          </a:bodyPr>
          <a:lstStyle>
            <a:lvl1pPr algn="ctr">
              <a:defRPr sz="1200"/>
            </a:lvl1pPr>
          </a:lstStyle>
          <a:p>
            <a:r>
              <a:rPr lang="en-US"/>
              <a:t>Click icon to add picture</a:t>
            </a:r>
            <a:endParaRPr lang="en-GB"/>
          </a:p>
        </p:txBody>
      </p:sp>
      <p:sp>
        <p:nvSpPr>
          <p:cNvPr id="11" name="Picture Placeholder 11"/>
          <p:cNvSpPr>
            <a:spLocks noGrp="1"/>
          </p:cNvSpPr>
          <p:nvPr>
            <p:ph type="pic" sz="quarter" idx="31"/>
          </p:nvPr>
        </p:nvSpPr>
        <p:spPr>
          <a:xfrm>
            <a:off x="6266617" y="4256213"/>
            <a:ext cx="1968000" cy="1476000"/>
          </a:xfrm>
          <a:prstGeom prst="rect">
            <a:avLst/>
          </a:prstGeom>
        </p:spPr>
        <p:txBody>
          <a:bodyPr>
            <a:normAutofit/>
          </a:bodyPr>
          <a:lstStyle>
            <a:lvl1pPr algn="ctr">
              <a:defRPr sz="1200"/>
            </a:lvl1pPr>
          </a:lstStyle>
          <a:p>
            <a:r>
              <a:rPr lang="en-US"/>
              <a:t>Click icon to add picture</a:t>
            </a:r>
            <a:endParaRPr lang="en-GB"/>
          </a:p>
        </p:txBody>
      </p:sp>
      <p:sp>
        <p:nvSpPr>
          <p:cNvPr id="13" name="Text Placeholder 12"/>
          <p:cNvSpPr>
            <a:spLocks noGrp="1"/>
          </p:cNvSpPr>
          <p:nvPr>
            <p:ph type="body" sz="quarter" idx="32"/>
          </p:nvPr>
        </p:nvSpPr>
        <p:spPr>
          <a:xfrm>
            <a:off x="2655128" y="1845377"/>
            <a:ext cx="3288000" cy="1944000"/>
          </a:xfrm>
          <a:prstGeom prst="rect">
            <a:avLst/>
          </a:prstGeo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439092" y="1845377"/>
            <a:ext cx="3302592" cy="1944000"/>
          </a:xfrm>
          <a:prstGeom prst="rect">
            <a:avLst/>
          </a:prstGeo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55128" y="4256213"/>
            <a:ext cx="3288000" cy="1944000"/>
          </a:xfrm>
          <a:prstGeom prst="rect">
            <a:avLst/>
          </a:prstGeo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439092" y="4256213"/>
            <a:ext cx="3302592" cy="1944000"/>
          </a:xfrm>
          <a:prstGeom prst="rect">
            <a:avLst/>
          </a:prstGeom>
        </p:spPr>
        <p:txBody>
          <a:bodyPr>
            <a:noAutofit/>
          </a:bodyPr>
          <a:lstStyle>
            <a:lvl1pPr marL="0" indent="0" algn="l">
              <a:spcAft>
                <a:spcPts val="0"/>
              </a:spcAft>
              <a:buFontTx/>
              <a:buNone/>
              <a:defRPr sz="1200" b="1"/>
            </a:lvl1pPr>
            <a:lvl2pPr marL="104775" indent="-104775" algn="l">
              <a:spcAft>
                <a:spcPts val="0"/>
              </a:spcAft>
              <a:buClrTx/>
              <a:buSzPct val="100000"/>
              <a:buFont typeface="Arial" panose="020B0604020202020204" pitchFamily="34" charset="0"/>
              <a:buChar char="•"/>
              <a:defRPr sz="1200" b="0"/>
            </a:lvl2pPr>
          </a:lstStyle>
          <a:p>
            <a:pPr lvl="0"/>
            <a:r>
              <a:rPr lang="en-US"/>
              <a:t>Click to edit Master text styles</a:t>
            </a:r>
          </a:p>
          <a:p>
            <a:pPr lvl="1"/>
            <a:r>
              <a:rPr lang="en-US"/>
              <a:t>Second level</a:t>
            </a:r>
          </a:p>
        </p:txBody>
      </p:sp>
      <p:sp>
        <p:nvSpPr>
          <p:cNvPr id="28" name="Text Placeholder 8">
            <a:extLst>
              <a:ext uri="{FF2B5EF4-FFF2-40B4-BE49-F238E27FC236}">
                <a16:creationId xmlns:a16="http://schemas.microsoft.com/office/drawing/2014/main" id="{CD54EF50-1F75-4251-9838-5413705270C9}"/>
              </a:ext>
            </a:extLst>
          </p:cNvPr>
          <p:cNvSpPr>
            <a:spLocks noGrp="1"/>
          </p:cNvSpPr>
          <p:nvPr>
            <p:ph type="body" sz="quarter" idx="21"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29" name="Title Placeholder 1">
            <a:extLst>
              <a:ext uri="{FF2B5EF4-FFF2-40B4-BE49-F238E27FC236}">
                <a16:creationId xmlns:a16="http://schemas.microsoft.com/office/drawing/2014/main" id="{580152B0-65C5-4969-BA13-FFC077318B84}"/>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30" name="Rectangle 29">
            <a:extLst>
              <a:ext uri="{FF2B5EF4-FFF2-40B4-BE49-F238E27FC236}">
                <a16:creationId xmlns:a16="http://schemas.microsoft.com/office/drawing/2014/main" id="{5DAFD084-463A-44C6-B882-24EE18CC2B98}"/>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31" name="Rectangle 30">
            <a:extLst>
              <a:ext uri="{FF2B5EF4-FFF2-40B4-BE49-F238E27FC236}">
                <a16:creationId xmlns:a16="http://schemas.microsoft.com/office/drawing/2014/main" id="{21E7FDC9-AC67-4CA4-86DE-4DFAAEE0DFF9}"/>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32" name="Rectangle 31">
            <a:extLst>
              <a:ext uri="{FF2B5EF4-FFF2-40B4-BE49-F238E27FC236}">
                <a16:creationId xmlns:a16="http://schemas.microsoft.com/office/drawing/2014/main" id="{E0BFD11F-868A-4204-947B-D205C842DFE0}"/>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33" name="Rectangle 32">
            <a:extLst>
              <a:ext uri="{FF2B5EF4-FFF2-40B4-BE49-F238E27FC236}">
                <a16:creationId xmlns:a16="http://schemas.microsoft.com/office/drawing/2014/main" id="{DCD1FA4C-A499-4E17-B3FC-CC3DA6E8CF7C}"/>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Tree>
    <p:extLst>
      <p:ext uri="{BB962C8B-B14F-4D97-AF65-F5344CB8AC3E}">
        <p14:creationId xmlns:p14="http://schemas.microsoft.com/office/powerpoint/2010/main" val="2670777836"/>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470343" y="1857892"/>
            <a:ext cx="5486400" cy="4504808"/>
          </a:xfrm>
          <a:prstGeom prst="rect">
            <a:avLst/>
          </a:prstGeo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21"/>
          </p:nvPr>
        </p:nvSpPr>
        <p:spPr>
          <a:xfrm>
            <a:off x="6246195" y="1857892"/>
            <a:ext cx="5486400" cy="4504808"/>
          </a:xfrm>
          <a:prstGeom prst="rect">
            <a:avLst/>
          </a:prstGeom>
        </p:spPr>
        <p:txBody>
          <a:bodyPr>
            <a:noAutofit/>
          </a:bodyPr>
          <a:lstStyle>
            <a:lvl1pPr marL="0" indent="0" algn="l">
              <a:spcAft>
                <a:spcPts val="750"/>
              </a:spcAft>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tangle 3"/>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5" name="Rectangle 4"/>
          <p:cNvSpPr/>
          <p:nvPr/>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6" name="Picture Placeholder 29"/>
          <p:cNvSpPr>
            <a:spLocks noGrp="1"/>
          </p:cNvSpPr>
          <p:nvPr>
            <p:ph type="pic" sz="quarter" idx="19" hasCustomPrompt="1"/>
          </p:nvPr>
        </p:nvSpPr>
        <p:spPr>
          <a:xfrm>
            <a:off x="4734090" y="1857894"/>
            <a:ext cx="1210207" cy="549275"/>
          </a:xfrm>
          <a:prstGeom prst="rect">
            <a:avLst/>
          </a:prstGeo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a:solidFill>
                  <a:schemeClr val="bg1"/>
                </a:solidFill>
              </a:rPr>
              <a:t>Co-brand</a:t>
            </a:r>
            <a:br>
              <a:rPr lang="en-US" sz="900" noProof="0">
                <a:solidFill>
                  <a:schemeClr val="bg1"/>
                </a:solidFill>
              </a:rPr>
            </a:br>
            <a:r>
              <a:rPr lang="en-US" sz="900" noProof="0">
                <a:solidFill>
                  <a:schemeClr val="bg1"/>
                </a:solidFill>
              </a:rPr>
              <a:t>Logo</a:t>
            </a:r>
          </a:p>
          <a:p>
            <a:endParaRPr lang="en-US" noProof="0"/>
          </a:p>
        </p:txBody>
      </p:sp>
      <p:sp>
        <p:nvSpPr>
          <p:cNvPr id="7" name="Picture Placeholder 29"/>
          <p:cNvSpPr>
            <a:spLocks noGrp="1"/>
          </p:cNvSpPr>
          <p:nvPr>
            <p:ph type="pic" sz="quarter" idx="20" hasCustomPrompt="1"/>
          </p:nvPr>
        </p:nvSpPr>
        <p:spPr>
          <a:xfrm>
            <a:off x="10488434" y="1857894"/>
            <a:ext cx="1244161" cy="549275"/>
          </a:xfrm>
          <a:prstGeom prst="rect">
            <a:avLst/>
          </a:prstGeo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noProof="0">
                <a:solidFill>
                  <a:schemeClr val="bg1"/>
                </a:solidFill>
              </a:rPr>
              <a:t>Co-brand</a:t>
            </a:r>
            <a:br>
              <a:rPr lang="en-US" sz="900" noProof="0">
                <a:solidFill>
                  <a:schemeClr val="bg1"/>
                </a:solidFill>
              </a:rPr>
            </a:br>
            <a:r>
              <a:rPr lang="en-US" sz="900" noProof="0">
                <a:solidFill>
                  <a:schemeClr val="bg1"/>
                </a:solidFill>
              </a:rPr>
              <a:t>Logo</a:t>
            </a:r>
          </a:p>
          <a:p>
            <a:endParaRPr lang="en-US" noProof="0"/>
          </a:p>
        </p:txBody>
      </p:sp>
      <p:sp>
        <p:nvSpPr>
          <p:cNvPr id="16" name="Text Placeholder 8">
            <a:extLst>
              <a:ext uri="{FF2B5EF4-FFF2-40B4-BE49-F238E27FC236}">
                <a16:creationId xmlns:a16="http://schemas.microsoft.com/office/drawing/2014/main" id="{C2FDA775-7453-495D-ABC5-C379E37806BE}"/>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7" name="Title Placeholder 1">
            <a:extLst>
              <a:ext uri="{FF2B5EF4-FFF2-40B4-BE49-F238E27FC236}">
                <a16:creationId xmlns:a16="http://schemas.microsoft.com/office/drawing/2014/main" id="{D55BC33C-2B71-4E68-81E3-F520AB4629F5}"/>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4054565256"/>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26FB2E4B-5D1B-4250-844C-3D50DE4A9F6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1122151604"/>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Divider-Full Bleed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2AA0174D-B09C-4960-94D1-79FD4D04BDFB}"/>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p>
        </p:txBody>
      </p:sp>
      <p:sp>
        <p:nvSpPr>
          <p:cNvPr id="5" name="Text Placeholder 4">
            <a:extLst>
              <a:ext uri="{FF2B5EF4-FFF2-40B4-BE49-F238E27FC236}">
                <a16:creationId xmlns:a16="http://schemas.microsoft.com/office/drawing/2014/main" id="{E696C364-9ED6-42C4-8FC2-1F9C6CB1656D}"/>
              </a:ext>
            </a:extLst>
          </p:cNvPr>
          <p:cNvSpPr>
            <a:spLocks noGrp="1"/>
          </p:cNvSpPr>
          <p:nvPr>
            <p:ph type="body" sz="quarter" idx="12"/>
          </p:nvPr>
        </p:nvSpPr>
        <p:spPr>
          <a:xfrm>
            <a:off x="478220" y="366547"/>
            <a:ext cx="5465380" cy="484791"/>
          </a:xfrm>
          <a:prstGeom prst="rect">
            <a:avLst/>
          </a:prstGeom>
        </p:spPr>
        <p:txBody>
          <a:bodyPr>
            <a:noAutofit/>
          </a:bodyPr>
          <a:lstStyle>
            <a:lvl1pPr>
              <a:defRPr sz="3200" b="1">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Click to edit Master text styles</a:t>
            </a:r>
          </a:p>
        </p:txBody>
      </p:sp>
      <p:sp>
        <p:nvSpPr>
          <p:cNvPr id="6" name="Text Placeholder 4">
            <a:extLst>
              <a:ext uri="{FF2B5EF4-FFF2-40B4-BE49-F238E27FC236}">
                <a16:creationId xmlns:a16="http://schemas.microsoft.com/office/drawing/2014/main" id="{AD421831-C244-4DE0-8DE2-755D7D7315B9}"/>
              </a:ext>
            </a:extLst>
          </p:cNvPr>
          <p:cNvSpPr>
            <a:spLocks noGrp="1"/>
          </p:cNvSpPr>
          <p:nvPr>
            <p:ph type="body" sz="quarter" idx="13"/>
          </p:nvPr>
        </p:nvSpPr>
        <p:spPr>
          <a:xfrm>
            <a:off x="478220" y="851339"/>
            <a:ext cx="5465380" cy="863162"/>
          </a:xfrm>
          <a:prstGeom prst="rect">
            <a:avLst/>
          </a:prstGeom>
        </p:spPr>
        <p:txBody>
          <a:bodyPr>
            <a:noAutofit/>
          </a:bodyPr>
          <a:lstStyle>
            <a:lvl1pPr>
              <a:defRPr sz="3200" b="0">
                <a:latin typeface="+mj-lt"/>
              </a:defRPr>
            </a:lvl1pPr>
            <a:lvl2pPr>
              <a:defRPr sz="3200" b="1">
                <a:latin typeface="+mj-lt"/>
              </a:defRPr>
            </a:lvl2pPr>
            <a:lvl3pPr>
              <a:defRPr sz="3200" b="1">
                <a:latin typeface="+mj-lt"/>
              </a:defRPr>
            </a:lvl3pPr>
            <a:lvl4pPr>
              <a:defRPr sz="3200" b="1">
                <a:latin typeface="+mj-lt"/>
              </a:defRPr>
            </a:lvl4pPr>
            <a:lvl5pPr>
              <a:defRPr sz="3200" b="1">
                <a:latin typeface="+mj-lt"/>
              </a:defRPr>
            </a:lvl5pPr>
          </a:lstStyle>
          <a:p>
            <a:pPr lvl="0"/>
            <a:r>
              <a:rPr lang="en-US"/>
              <a:t>Click to edit Master text styles</a:t>
            </a:r>
          </a:p>
        </p:txBody>
      </p:sp>
    </p:spTree>
    <p:extLst>
      <p:ext uri="{BB962C8B-B14F-4D97-AF65-F5344CB8AC3E}">
        <p14:creationId xmlns:p14="http://schemas.microsoft.com/office/powerpoint/2010/main" val="2031075110"/>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sub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1823" y="1714500"/>
            <a:ext cx="11277600" cy="4667250"/>
          </a:xfrm>
          <a:prstGeom prst="rect">
            <a:avLst/>
          </a:prstGeom>
        </p:spPr>
        <p:txBody>
          <a:bodyPr vert="horz" lIns="0" tIns="0" rIns="0" bIns="0" rtlCol="0">
            <a:noAutofit/>
          </a:bodyPr>
          <a:lstStyle>
            <a:lvl1pPr>
              <a:defRPr sz="1200"/>
            </a:lvl1pPr>
            <a:lvl2pPr>
              <a:defRPr sz="1200"/>
            </a:lvl2pPr>
            <a:lvl3pPr>
              <a:defRPr sz="1200"/>
            </a:lvl3pPr>
            <a:lvl4pPr>
              <a:defRPr sz="1200"/>
            </a:lvl4pPr>
            <a:lvl5pPr>
              <a:defRPr sz="12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8">
            <a:extLst>
              <a:ext uri="{FF2B5EF4-FFF2-40B4-BE49-F238E27FC236}">
                <a16:creationId xmlns:a16="http://schemas.microsoft.com/office/drawing/2014/main" id="{259C2253-8D87-4928-94C4-A4D186A7A8BD}"/>
              </a:ext>
            </a:extLst>
          </p:cNvPr>
          <p:cNvSpPr>
            <a:spLocks noGrp="1"/>
          </p:cNvSpPr>
          <p:nvPr>
            <p:ph type="body" sz="quarter" idx="22"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6" name="Title Placeholder 1">
            <a:extLst>
              <a:ext uri="{FF2B5EF4-FFF2-40B4-BE49-F238E27FC236}">
                <a16:creationId xmlns:a16="http://schemas.microsoft.com/office/drawing/2014/main" id="{96593EEB-1CDC-4080-8C11-602DEAE1026D}"/>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Tree>
    <p:extLst>
      <p:ext uri="{BB962C8B-B14F-4D97-AF65-F5344CB8AC3E}">
        <p14:creationId xmlns:p14="http://schemas.microsoft.com/office/powerpoint/2010/main" val="3079362370"/>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3 column green line">
    <p:spTree>
      <p:nvGrpSpPr>
        <p:cNvPr id="1" name=""/>
        <p:cNvGrpSpPr/>
        <p:nvPr/>
      </p:nvGrpSpPr>
      <p:grpSpPr>
        <a:xfrm>
          <a:off x="0" y="0"/>
          <a:ext cx="0" cy="0"/>
          <a:chOff x="0" y="0"/>
          <a:chExt cx="0" cy="0"/>
        </a:xfrm>
      </p:grpSpPr>
      <p:sp>
        <p:nvSpPr>
          <p:cNvPr id="10" name="Text Placeholder 8">
            <a:extLst>
              <a:ext uri="{FF2B5EF4-FFF2-40B4-BE49-F238E27FC236}">
                <a16:creationId xmlns:a16="http://schemas.microsoft.com/office/drawing/2014/main" id="{09891263-8779-41FC-9383-3693CA16CB1D}"/>
              </a:ext>
            </a:extLst>
          </p:cNvPr>
          <p:cNvSpPr>
            <a:spLocks noGrp="1"/>
          </p:cNvSpPr>
          <p:nvPr>
            <p:ph type="body" sz="quarter" idx="22"/>
          </p:nvPr>
        </p:nvSpPr>
        <p:spPr>
          <a:xfrm>
            <a:off x="458730" y="1851440"/>
            <a:ext cx="3554471" cy="451126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8">
            <a:extLst>
              <a:ext uri="{FF2B5EF4-FFF2-40B4-BE49-F238E27FC236}">
                <a16:creationId xmlns:a16="http://schemas.microsoft.com/office/drawing/2014/main" id="{3F862111-A699-4618-9902-CD7B1ECC90ED}"/>
              </a:ext>
            </a:extLst>
          </p:cNvPr>
          <p:cNvSpPr>
            <a:spLocks noGrp="1"/>
          </p:cNvSpPr>
          <p:nvPr>
            <p:ph type="body" sz="quarter" idx="23"/>
          </p:nvPr>
        </p:nvSpPr>
        <p:spPr>
          <a:xfrm>
            <a:off x="4314826" y="1851440"/>
            <a:ext cx="3554471" cy="451126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8">
            <a:extLst>
              <a:ext uri="{FF2B5EF4-FFF2-40B4-BE49-F238E27FC236}">
                <a16:creationId xmlns:a16="http://schemas.microsoft.com/office/drawing/2014/main" id="{136FEA86-C43A-4BD9-AC25-65C16B3F484C}"/>
              </a:ext>
            </a:extLst>
          </p:cNvPr>
          <p:cNvSpPr>
            <a:spLocks noGrp="1"/>
          </p:cNvSpPr>
          <p:nvPr>
            <p:ph type="body" sz="quarter" idx="24"/>
          </p:nvPr>
        </p:nvSpPr>
        <p:spPr>
          <a:xfrm>
            <a:off x="8178800" y="1851440"/>
            <a:ext cx="3556000" cy="451126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a:extLst>
              <a:ext uri="{FF2B5EF4-FFF2-40B4-BE49-F238E27FC236}">
                <a16:creationId xmlns:a16="http://schemas.microsoft.com/office/drawing/2014/main" id="{9D600A6A-61E2-4C72-A87B-39D905EFB4BC}"/>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9" name="Title Placeholder 1">
            <a:extLst>
              <a:ext uri="{FF2B5EF4-FFF2-40B4-BE49-F238E27FC236}">
                <a16:creationId xmlns:a16="http://schemas.microsoft.com/office/drawing/2014/main" id="{D5910C4A-3157-47A5-8677-1140132DE359}"/>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20" name="Rectangle 19">
            <a:extLst>
              <a:ext uri="{FF2B5EF4-FFF2-40B4-BE49-F238E27FC236}">
                <a16:creationId xmlns:a16="http://schemas.microsoft.com/office/drawing/2014/main" id="{221E1916-39D6-44A9-8C07-60C8660A0953}"/>
              </a:ext>
            </a:extLst>
          </p:cNvPr>
          <p:cNvSpPr/>
          <p:nvPr userDrawn="1"/>
        </p:nvSpPr>
        <p:spPr>
          <a:xfrm>
            <a:off x="458729"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21" name="Rectangle 20">
            <a:extLst>
              <a:ext uri="{FF2B5EF4-FFF2-40B4-BE49-F238E27FC236}">
                <a16:creationId xmlns:a16="http://schemas.microsoft.com/office/drawing/2014/main" id="{F2178E01-9486-4723-8ECD-9A89CE53905A}"/>
              </a:ext>
            </a:extLst>
          </p:cNvPr>
          <p:cNvSpPr/>
          <p:nvPr userDrawn="1"/>
        </p:nvSpPr>
        <p:spPr>
          <a:xfrm>
            <a:off x="4314824"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22" name="Rectangle 21">
            <a:extLst>
              <a:ext uri="{FF2B5EF4-FFF2-40B4-BE49-F238E27FC236}">
                <a16:creationId xmlns:a16="http://schemas.microsoft.com/office/drawing/2014/main" id="{082A3624-848D-4789-989D-4C19B95C8DD4}"/>
              </a:ext>
            </a:extLst>
          </p:cNvPr>
          <p:cNvSpPr/>
          <p:nvPr userDrawn="1"/>
        </p:nvSpPr>
        <p:spPr>
          <a:xfrm>
            <a:off x="8178800" y="1715425"/>
            <a:ext cx="3560064"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Tree>
    <p:extLst>
      <p:ext uri="{BB962C8B-B14F-4D97-AF65-F5344CB8AC3E}">
        <p14:creationId xmlns:p14="http://schemas.microsoft.com/office/powerpoint/2010/main" val="1697273554"/>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4 column ico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AA35D0E-EBF0-4599-84F7-684DE89E56AE}"/>
              </a:ext>
            </a:extLst>
          </p:cNvPr>
          <p:cNvSpPr>
            <a:spLocks noGrp="1"/>
          </p:cNvSpPr>
          <p:nvPr>
            <p:ph type="body" sz="quarter" idx="25"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1" name="Title Placeholder 1">
            <a:extLst>
              <a:ext uri="{FF2B5EF4-FFF2-40B4-BE49-F238E27FC236}">
                <a16:creationId xmlns:a16="http://schemas.microsoft.com/office/drawing/2014/main" id="{CBCDA542-DB63-41BB-89C0-73F35C7D17CA}"/>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12" name="Text Placeholder 8">
            <a:extLst>
              <a:ext uri="{FF2B5EF4-FFF2-40B4-BE49-F238E27FC236}">
                <a16:creationId xmlns:a16="http://schemas.microsoft.com/office/drawing/2014/main" id="{C73178E3-6490-436A-8FEB-CC4E21B542CE}"/>
              </a:ext>
            </a:extLst>
          </p:cNvPr>
          <p:cNvSpPr>
            <a:spLocks noGrp="1"/>
          </p:cNvSpPr>
          <p:nvPr>
            <p:ph type="body" sz="quarter" idx="17"/>
          </p:nvPr>
        </p:nvSpPr>
        <p:spPr>
          <a:xfrm>
            <a:off x="473297" y="3124200"/>
            <a:ext cx="2720468" cy="3238500"/>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a:extLst>
              <a:ext uri="{FF2B5EF4-FFF2-40B4-BE49-F238E27FC236}">
                <a16:creationId xmlns:a16="http://schemas.microsoft.com/office/drawing/2014/main" id="{1B5A2B37-A59A-4B85-9144-75BC73AD9DB2}"/>
              </a:ext>
            </a:extLst>
          </p:cNvPr>
          <p:cNvSpPr>
            <a:spLocks noGrp="1"/>
          </p:cNvSpPr>
          <p:nvPr>
            <p:ph type="body" sz="quarter" idx="18"/>
          </p:nvPr>
        </p:nvSpPr>
        <p:spPr>
          <a:xfrm>
            <a:off x="6171687" y="3120553"/>
            <a:ext cx="2712000" cy="3238500"/>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8">
            <a:extLst>
              <a:ext uri="{FF2B5EF4-FFF2-40B4-BE49-F238E27FC236}">
                <a16:creationId xmlns:a16="http://schemas.microsoft.com/office/drawing/2014/main" id="{0EDB9492-A5FE-44CC-90D8-0E0E80A4E813}"/>
              </a:ext>
            </a:extLst>
          </p:cNvPr>
          <p:cNvSpPr>
            <a:spLocks noGrp="1"/>
          </p:cNvSpPr>
          <p:nvPr>
            <p:ph type="body" sz="quarter" idx="19"/>
          </p:nvPr>
        </p:nvSpPr>
        <p:spPr>
          <a:xfrm>
            <a:off x="3330040" y="3124202"/>
            <a:ext cx="2712000" cy="3238499"/>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8">
            <a:extLst>
              <a:ext uri="{FF2B5EF4-FFF2-40B4-BE49-F238E27FC236}">
                <a16:creationId xmlns:a16="http://schemas.microsoft.com/office/drawing/2014/main" id="{3D335E86-FA3A-4B76-B4D1-5D530C4E3791}"/>
              </a:ext>
            </a:extLst>
          </p:cNvPr>
          <p:cNvSpPr>
            <a:spLocks noGrp="1"/>
          </p:cNvSpPr>
          <p:nvPr>
            <p:ph type="body" sz="quarter" idx="20"/>
          </p:nvPr>
        </p:nvSpPr>
        <p:spPr>
          <a:xfrm>
            <a:off x="9035701" y="3108508"/>
            <a:ext cx="2697183" cy="3254192"/>
          </a:xfrm>
          <a:prstGeom prst="rect">
            <a:avLst/>
          </a:prstGeom>
        </p:spPr>
        <p:txBody>
          <a:bodyPr>
            <a:noAutofit/>
          </a:bodyPr>
          <a:lstStyle>
            <a:lvl1pPr marL="0" indent="0" algn="l">
              <a:buFontTx/>
              <a:buNone/>
              <a:defRPr sz="1200" b="1">
                <a:solidFill>
                  <a:schemeClr val="accent1"/>
                </a:solidFill>
              </a:defRPr>
            </a:lvl1pPr>
            <a:lvl2pPr marL="104775" indent="-104775" algn="l">
              <a:spcAft>
                <a:spcPts val="0"/>
              </a:spcAft>
              <a:buClrTx/>
              <a:buSzPct val="100000"/>
              <a:buFont typeface="Arial" panose="020B0604020202020204" pitchFamily="34" charset="0"/>
              <a:buChar char="•"/>
              <a:defRPr sz="1200"/>
            </a:lvl2pPr>
            <a:lvl3pPr marL="228600" indent="-104775" algn="l">
              <a:spcAft>
                <a:spcPts val="0"/>
              </a:spcAft>
              <a:buClrTx/>
              <a:buSzPct val="100000"/>
              <a:buFont typeface="Arial" panose="020B0604020202020204" pitchFamily="34" charset="0"/>
              <a:buChar char="−"/>
              <a:defRPr sz="1200"/>
            </a:lvl3pPr>
            <a:lvl4pPr marL="352425" indent="-104775" algn="l">
              <a:spcAft>
                <a:spcPts val="0"/>
              </a:spcAft>
              <a:buClrTx/>
              <a:buSzPct val="100000"/>
              <a:buFont typeface="Arial" panose="020B0604020202020204" pitchFamily="34" charset="0"/>
              <a:buChar char="◦"/>
              <a:defRPr sz="1200"/>
            </a:lvl4pPr>
            <a:lvl5pPr marL="476250" indent="-104775" algn="l">
              <a:spcAft>
                <a:spcPts val="0"/>
              </a:spcAft>
              <a:buClrTx/>
              <a:buSzPct val="100000"/>
              <a:buFont typeface="Arial" panose="020B0604020202020204" pitchFamily="34" charset="0"/>
              <a:buChar char="−"/>
              <a:defRPr sz="1200" baseline="0"/>
            </a:lvl5pPr>
            <a:lvl6pPr marL="267300" indent="-132300">
              <a:spcAft>
                <a:spcPts val="0"/>
              </a:spcAft>
              <a:buFont typeface="Verdana" panose="020B0604030504040204" pitchFamily="34" charset="0"/>
              <a:buChar char="−"/>
              <a:defRPr/>
            </a:lvl6pPr>
            <a:lvl7pPr marL="267300" indent="-132300">
              <a:spcAft>
                <a:spcPts val="0"/>
              </a:spcAft>
              <a:defRPr/>
            </a:lvl7pPr>
            <a:lvl8pPr marL="267300" indent="-132300">
              <a:spcAft>
                <a:spcPts val="0"/>
              </a:spcAft>
              <a:defRPr/>
            </a:lvl8pPr>
            <a:lvl9pPr marL="267300" indent="-1323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007991937"/>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85324" y="1853601"/>
            <a:ext cx="1244161" cy="549275"/>
          </a:xfrm>
          <a:prstGeom prst="rect">
            <a:avLst/>
          </a:prstGeo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a:solidFill>
                  <a:schemeClr val="bg1"/>
                </a:solidFill>
              </a:rPr>
              <a:t>Co-brand</a:t>
            </a:r>
            <a:br>
              <a:rPr lang="en-US" sz="900">
                <a:solidFill>
                  <a:schemeClr val="bg1"/>
                </a:solidFill>
              </a:rPr>
            </a:br>
            <a:r>
              <a:rPr lang="en-US" sz="900">
                <a:solidFill>
                  <a:schemeClr val="bg1"/>
                </a:solidFill>
              </a:rPr>
              <a:t>Logo</a:t>
            </a:r>
          </a:p>
          <a:p>
            <a:endParaRPr lang="en-GB"/>
          </a:p>
        </p:txBody>
      </p:sp>
      <p:sp>
        <p:nvSpPr>
          <p:cNvPr id="14" name="Picture Placeholder 29"/>
          <p:cNvSpPr>
            <a:spLocks noGrp="1"/>
          </p:cNvSpPr>
          <p:nvPr>
            <p:ph type="pic" sz="quarter" idx="24" hasCustomPrompt="1"/>
          </p:nvPr>
        </p:nvSpPr>
        <p:spPr>
          <a:xfrm>
            <a:off x="4702979" y="4258270"/>
            <a:ext cx="1239381" cy="549275"/>
          </a:xfrm>
          <a:prstGeom prst="rect">
            <a:avLst/>
          </a:prstGeo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a:solidFill>
                  <a:schemeClr val="bg1"/>
                </a:solidFill>
              </a:rPr>
              <a:t>Co-brand</a:t>
            </a:r>
            <a:br>
              <a:rPr lang="en-US" sz="900">
                <a:solidFill>
                  <a:schemeClr val="bg1"/>
                </a:solidFill>
              </a:rPr>
            </a:br>
            <a:r>
              <a:rPr lang="en-US" sz="900">
                <a:solidFill>
                  <a:schemeClr val="bg1"/>
                </a:solidFill>
              </a:rPr>
              <a:t>Logo</a:t>
            </a:r>
          </a:p>
          <a:p>
            <a:endParaRPr lang="en-GB"/>
          </a:p>
        </p:txBody>
      </p:sp>
      <p:sp>
        <p:nvSpPr>
          <p:cNvPr id="15" name="Picture Placeholder 29"/>
          <p:cNvSpPr>
            <a:spLocks noGrp="1"/>
          </p:cNvSpPr>
          <p:nvPr>
            <p:ph type="pic" sz="quarter" idx="25" hasCustomPrompt="1"/>
          </p:nvPr>
        </p:nvSpPr>
        <p:spPr>
          <a:xfrm>
            <a:off x="10500785" y="4258270"/>
            <a:ext cx="1244160" cy="549275"/>
          </a:xfrm>
          <a:prstGeom prst="rect">
            <a:avLst/>
          </a:prstGeo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a:solidFill>
                  <a:schemeClr val="bg1"/>
                </a:solidFill>
              </a:rPr>
              <a:t>Co-brand</a:t>
            </a:r>
            <a:br>
              <a:rPr lang="en-US" sz="900">
                <a:solidFill>
                  <a:schemeClr val="bg1"/>
                </a:solidFill>
              </a:rPr>
            </a:br>
            <a:r>
              <a:rPr lang="en-US" sz="900">
                <a:solidFill>
                  <a:schemeClr val="bg1"/>
                </a:solidFill>
              </a:rPr>
              <a:t>Logo</a:t>
            </a:r>
          </a:p>
          <a:p>
            <a:endParaRPr lang="en-GB"/>
          </a:p>
        </p:txBody>
      </p:sp>
      <p:sp>
        <p:nvSpPr>
          <p:cNvPr id="17" name="Picture Placeholder 29"/>
          <p:cNvSpPr>
            <a:spLocks noGrp="1"/>
          </p:cNvSpPr>
          <p:nvPr>
            <p:ph type="pic" sz="quarter" idx="19" hasCustomPrompt="1"/>
          </p:nvPr>
        </p:nvSpPr>
        <p:spPr>
          <a:xfrm>
            <a:off x="4735149" y="1857894"/>
            <a:ext cx="1210207" cy="549275"/>
          </a:xfrm>
          <a:prstGeom prst="rect">
            <a:avLst/>
          </a:prstGeom>
        </p:spPr>
        <p:txBody>
          <a:bodyPr/>
          <a:lstStyle>
            <a:lvl1pPr marL="0" marR="0" indent="0" algn="l" defTabSz="685800" rtl="0" eaLnBrk="1" fontAlgn="auto" latinLnBrk="0" hangingPunct="1">
              <a:lnSpc>
                <a:spcPct val="100000"/>
              </a:lnSpc>
              <a:spcBef>
                <a:spcPts val="0"/>
              </a:spcBef>
              <a:spcAft>
                <a:spcPts val="750"/>
              </a:spcAft>
              <a:buClrTx/>
              <a:buSzTx/>
              <a:buFont typeface="Arial" panose="020B0604020202020204" pitchFamily="34" charset="0"/>
              <a:buNone/>
              <a:tabLst/>
              <a:defRPr sz="675"/>
            </a:lvl1pPr>
          </a:lstStyle>
          <a:p>
            <a:pPr>
              <a:spcBef>
                <a:spcPct val="0"/>
              </a:spcBef>
            </a:pPr>
            <a:r>
              <a:rPr lang="en-US" sz="900">
                <a:solidFill>
                  <a:schemeClr val="bg1"/>
                </a:solidFill>
              </a:rPr>
              <a:t>Co-brand</a:t>
            </a:r>
            <a:br>
              <a:rPr lang="en-US" sz="900">
                <a:solidFill>
                  <a:schemeClr val="bg1"/>
                </a:solidFill>
              </a:rPr>
            </a:br>
            <a:r>
              <a:rPr lang="en-US" sz="900">
                <a:solidFill>
                  <a:schemeClr val="bg1"/>
                </a:solidFill>
              </a:rPr>
              <a:t>Logo</a:t>
            </a:r>
          </a:p>
          <a:p>
            <a:endParaRPr lang="en-GB"/>
          </a:p>
        </p:txBody>
      </p:sp>
      <p:sp>
        <p:nvSpPr>
          <p:cNvPr id="28" name="Text Placeholder 8">
            <a:extLst>
              <a:ext uri="{FF2B5EF4-FFF2-40B4-BE49-F238E27FC236}">
                <a16:creationId xmlns:a16="http://schemas.microsoft.com/office/drawing/2014/main" id="{0D485CFD-E778-438B-9F95-AA857AF5CACE}"/>
              </a:ext>
            </a:extLst>
          </p:cNvPr>
          <p:cNvSpPr>
            <a:spLocks noGrp="1"/>
          </p:cNvSpPr>
          <p:nvPr>
            <p:ph type="body" sz="quarter" idx="17"/>
          </p:nvPr>
        </p:nvSpPr>
        <p:spPr>
          <a:xfrm>
            <a:off x="470344" y="1856232"/>
            <a:ext cx="5473257" cy="169545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9" name="Text Placeholder 8">
            <a:extLst>
              <a:ext uri="{FF2B5EF4-FFF2-40B4-BE49-F238E27FC236}">
                <a16:creationId xmlns:a16="http://schemas.microsoft.com/office/drawing/2014/main" id="{1995C2BA-4183-48F4-92D9-4620CCDF5C16}"/>
              </a:ext>
            </a:extLst>
          </p:cNvPr>
          <p:cNvSpPr>
            <a:spLocks noGrp="1"/>
          </p:cNvSpPr>
          <p:nvPr>
            <p:ph type="body" sz="quarter" idx="26"/>
          </p:nvPr>
        </p:nvSpPr>
        <p:spPr>
          <a:xfrm>
            <a:off x="6257042" y="1847618"/>
            <a:ext cx="5464615" cy="169545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 name="Text Placeholder 8">
            <a:extLst>
              <a:ext uri="{FF2B5EF4-FFF2-40B4-BE49-F238E27FC236}">
                <a16:creationId xmlns:a16="http://schemas.microsoft.com/office/drawing/2014/main" id="{2DC3B9DA-0A51-491C-923B-09D36118ADA0}"/>
              </a:ext>
            </a:extLst>
          </p:cNvPr>
          <p:cNvSpPr>
            <a:spLocks noGrp="1"/>
          </p:cNvSpPr>
          <p:nvPr>
            <p:ph type="body" sz="quarter" idx="27"/>
          </p:nvPr>
        </p:nvSpPr>
        <p:spPr>
          <a:xfrm>
            <a:off x="470344" y="4256623"/>
            <a:ext cx="5473257" cy="169545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1" name="Text Placeholder 8">
            <a:extLst>
              <a:ext uri="{FF2B5EF4-FFF2-40B4-BE49-F238E27FC236}">
                <a16:creationId xmlns:a16="http://schemas.microsoft.com/office/drawing/2014/main" id="{70BD43BA-DF89-409F-B9BF-2853EC358260}"/>
              </a:ext>
            </a:extLst>
          </p:cNvPr>
          <p:cNvSpPr>
            <a:spLocks noGrp="1"/>
          </p:cNvSpPr>
          <p:nvPr>
            <p:ph type="body" sz="quarter" idx="28"/>
          </p:nvPr>
        </p:nvSpPr>
        <p:spPr>
          <a:xfrm>
            <a:off x="6257043" y="4256623"/>
            <a:ext cx="5483852" cy="1695450"/>
          </a:xfrm>
          <a:prstGeom prst="rect">
            <a:avLst/>
          </a:prstGeom>
        </p:spPr>
        <p:txBody>
          <a:bodyPr>
            <a:noAutofit/>
          </a:bodyPr>
          <a:lstStyle>
            <a:lvl1pPr marL="0" indent="0" algn="l">
              <a:buFontTx/>
              <a:buNone/>
              <a:defRPr sz="1200" b="1">
                <a:solidFill>
                  <a:schemeClr val="accent1"/>
                </a:solidFill>
              </a:defRPr>
            </a:lvl1pPr>
            <a:lvl2pPr marL="104775" indent="-104775" algn="l">
              <a:spcAft>
                <a:spcPts val="750"/>
              </a:spcAft>
              <a:buClrTx/>
              <a:buSzPct val="100000"/>
              <a:buFont typeface="Arial" panose="020B0604020202020204" pitchFamily="34" charset="0"/>
              <a:buChar char="•"/>
              <a:defRPr sz="1200"/>
            </a:lvl2pPr>
            <a:lvl3pPr marL="228600" indent="-104775" algn="l">
              <a:spcAft>
                <a:spcPts val="750"/>
              </a:spcAft>
              <a:buClrTx/>
              <a:buSzPct val="100000"/>
              <a:buFont typeface="Arial" panose="020B0604020202020204" pitchFamily="34" charset="0"/>
              <a:buChar char="−"/>
              <a:defRPr sz="1200"/>
            </a:lvl3pPr>
            <a:lvl4pPr marL="352425" indent="-104775" algn="l">
              <a:spcAft>
                <a:spcPts val="750"/>
              </a:spcAft>
              <a:buClrTx/>
              <a:buSzPct val="100000"/>
              <a:buFont typeface="Arial" panose="020B0604020202020204" pitchFamily="34" charset="0"/>
              <a:buChar char="◦"/>
              <a:defRPr sz="1200"/>
            </a:lvl4pPr>
            <a:lvl5pPr marL="476250" indent="-104775" algn="l">
              <a:spcAft>
                <a:spcPts val="750"/>
              </a:spcAft>
              <a:buClrTx/>
              <a:buSzPct val="100000"/>
              <a:buFont typeface="Arial" panose="020B0604020202020204" pitchFamily="34" charset="0"/>
              <a:buChar char="−"/>
              <a:defRPr sz="1200" baseline="0"/>
            </a:lvl5pPr>
            <a:lvl6pPr marL="267300" indent="-132300">
              <a:spcAft>
                <a:spcPts val="750"/>
              </a:spcAft>
              <a:buFont typeface="Verdana" panose="020B0604030504040204" pitchFamily="34" charset="0"/>
              <a:buChar char="−"/>
              <a:defRPr/>
            </a:lvl6pPr>
            <a:lvl7pPr marL="267300" indent="-132300">
              <a:spcAft>
                <a:spcPts val="750"/>
              </a:spcAft>
              <a:defRPr/>
            </a:lvl7pPr>
            <a:lvl8pPr marL="267300" indent="-132300">
              <a:spcAft>
                <a:spcPts val="750"/>
              </a:spcAft>
              <a:defRPr/>
            </a:lvl8pPr>
            <a:lvl9pPr marL="267300" indent="-132300">
              <a:spcAft>
                <a:spcPts val="75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 name="Text Placeholder 8">
            <a:extLst>
              <a:ext uri="{FF2B5EF4-FFF2-40B4-BE49-F238E27FC236}">
                <a16:creationId xmlns:a16="http://schemas.microsoft.com/office/drawing/2014/main" id="{E3C8C216-A0D5-48CE-BB18-6E34DE5AE099}"/>
              </a:ext>
            </a:extLst>
          </p:cNvPr>
          <p:cNvSpPr>
            <a:spLocks noGrp="1"/>
          </p:cNvSpPr>
          <p:nvPr>
            <p:ph type="body" sz="quarter" idx="29" hasCustomPrompt="1"/>
          </p:nvPr>
        </p:nvSpPr>
        <p:spPr>
          <a:xfrm>
            <a:off x="463295" y="682940"/>
            <a:ext cx="11277600" cy="757255"/>
          </a:xfrm>
          <a:prstGeom prst="rect">
            <a:avLst/>
          </a:prstGeom>
        </p:spPr>
        <p:txBody>
          <a:bodyPr lIns="0" tIns="0" rIns="0" bIns="0">
            <a:noAutofit/>
          </a:bodyPr>
          <a:lstStyle>
            <a:lvl1pPr marL="0" indent="0">
              <a:buNone/>
              <a:defRPr sz="1800" b="0">
                <a:solidFill>
                  <a:schemeClr val="tx2"/>
                </a:solidFill>
              </a:defRPr>
            </a:lvl1pPr>
          </a:lstStyle>
          <a:p>
            <a:pPr lvl="0"/>
            <a:r>
              <a:rPr lang="en-US"/>
              <a:t>Click to add subtitle</a:t>
            </a:r>
          </a:p>
        </p:txBody>
      </p:sp>
      <p:sp>
        <p:nvSpPr>
          <p:cNvPr id="18" name="Title Placeholder 1">
            <a:extLst>
              <a:ext uri="{FF2B5EF4-FFF2-40B4-BE49-F238E27FC236}">
                <a16:creationId xmlns:a16="http://schemas.microsoft.com/office/drawing/2014/main" id="{A6B3ABAE-3971-4ECC-8E25-1E94617FBFBE}"/>
              </a:ext>
            </a:extLst>
          </p:cNvPr>
          <p:cNvSpPr>
            <a:spLocks noGrp="1"/>
          </p:cNvSpPr>
          <p:nvPr>
            <p:ph type="title" hasCustomPrompt="1"/>
          </p:nvPr>
        </p:nvSpPr>
        <p:spPr>
          <a:xfrm>
            <a:off x="463295" y="345992"/>
            <a:ext cx="11277600" cy="334099"/>
          </a:xfrm>
          <a:prstGeom prst="rect">
            <a:avLst/>
          </a:prstGeom>
        </p:spPr>
        <p:txBody>
          <a:bodyPr vert="horz" lIns="0" tIns="0" rIns="0" bIns="0" rtlCol="0" anchor="t" anchorCtr="0">
            <a:noAutofit/>
          </a:bodyPr>
          <a:lstStyle>
            <a:lvl1pPr>
              <a:defRPr sz="2100">
                <a:latin typeface="+mj-lt"/>
              </a:defRPr>
            </a:lvl1pPr>
          </a:lstStyle>
          <a:p>
            <a:r>
              <a:rPr lang="en-US"/>
              <a:t>Click to add title</a:t>
            </a:r>
          </a:p>
        </p:txBody>
      </p:sp>
      <p:sp>
        <p:nvSpPr>
          <p:cNvPr id="33" name="Rectangle 32">
            <a:extLst>
              <a:ext uri="{FF2B5EF4-FFF2-40B4-BE49-F238E27FC236}">
                <a16:creationId xmlns:a16="http://schemas.microsoft.com/office/drawing/2014/main" id="{9D3E3D5E-69E0-409C-B43B-3D03BAF8E640}"/>
              </a:ext>
            </a:extLst>
          </p:cNvPr>
          <p:cNvSpPr/>
          <p:nvPr userDrawn="1"/>
        </p:nvSpPr>
        <p:spPr>
          <a:xfrm>
            <a:off x="470343" y="1715425"/>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34" name="Rectangle 33">
            <a:extLst>
              <a:ext uri="{FF2B5EF4-FFF2-40B4-BE49-F238E27FC236}">
                <a16:creationId xmlns:a16="http://schemas.microsoft.com/office/drawing/2014/main" id="{8AC51DC9-50A0-4091-8F6F-9150D453B6B1}"/>
              </a:ext>
            </a:extLst>
          </p:cNvPr>
          <p:cNvSpPr/>
          <p:nvPr userDrawn="1"/>
        </p:nvSpPr>
        <p:spPr>
          <a:xfrm>
            <a:off x="6246196" y="1718774"/>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35" name="Rectangle 34">
            <a:extLst>
              <a:ext uri="{FF2B5EF4-FFF2-40B4-BE49-F238E27FC236}">
                <a16:creationId xmlns:a16="http://schemas.microsoft.com/office/drawing/2014/main" id="{A118D7C8-CEED-48A7-ADB2-7610B12C1B07}"/>
              </a:ext>
            </a:extLst>
          </p:cNvPr>
          <p:cNvSpPr/>
          <p:nvPr userDrawn="1"/>
        </p:nvSpPr>
        <p:spPr>
          <a:xfrm>
            <a:off x="470343" y="4126942"/>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
        <p:nvSpPr>
          <p:cNvPr id="36" name="Rectangle 35">
            <a:extLst>
              <a:ext uri="{FF2B5EF4-FFF2-40B4-BE49-F238E27FC236}">
                <a16:creationId xmlns:a16="http://schemas.microsoft.com/office/drawing/2014/main" id="{C7A403C2-4204-4E69-B696-73BE1FE1F740}"/>
              </a:ext>
            </a:extLst>
          </p:cNvPr>
          <p:cNvSpPr/>
          <p:nvPr userDrawn="1"/>
        </p:nvSpPr>
        <p:spPr>
          <a:xfrm>
            <a:off x="6246196" y="4130291"/>
            <a:ext cx="54864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750"/>
              </a:spcAft>
            </a:pPr>
            <a:endParaRPr lang="en-US" sz="825" noProof="0">
              <a:solidFill>
                <a:schemeClr val="bg1"/>
              </a:solidFill>
            </a:endParaRPr>
          </a:p>
        </p:txBody>
      </p:sp>
    </p:spTree>
    <p:extLst>
      <p:ext uri="{BB962C8B-B14F-4D97-AF65-F5344CB8AC3E}">
        <p14:creationId xmlns:p14="http://schemas.microsoft.com/office/powerpoint/2010/main" val="1205633601"/>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_Title, subtitle &amp; 1 column - large">
    <p:spTree>
      <p:nvGrpSpPr>
        <p:cNvPr id="1" name=""/>
        <p:cNvGrpSpPr/>
        <p:nvPr/>
      </p:nvGrpSpPr>
      <p:grpSpPr>
        <a:xfrm>
          <a:off x="0" y="0"/>
          <a:ext cx="0" cy="0"/>
          <a:chOff x="0" y="0"/>
          <a:chExt cx="0" cy="0"/>
        </a:xfrm>
      </p:grpSpPr>
      <p:sp>
        <p:nvSpPr>
          <p:cNvPr id="8" name="Text Placeholder 18"/>
          <p:cNvSpPr>
            <a:spLocks noGrp="1"/>
          </p:cNvSpPr>
          <p:nvPr>
            <p:ph idx="1"/>
          </p:nvPr>
        </p:nvSpPr>
        <p:spPr>
          <a:xfrm>
            <a:off x="469900" y="1676402"/>
            <a:ext cx="11252200" cy="4622799"/>
          </a:xfrm>
          <a:prstGeom prst="rect">
            <a:avLst/>
          </a:prstGeom>
        </p:spPr>
        <p:txBody>
          <a:bodyPr vert="horz" lIns="0" tIns="0" rIns="0" bIns="0" rtlCol="0">
            <a:noAutofit/>
          </a:bodyPr>
          <a:lstStyle>
            <a:lvl1pPr>
              <a:defRPr sz="1600"/>
            </a:lvl1pPr>
            <a:lvl2pPr>
              <a:defRPr sz="1600"/>
            </a:lvl2pPr>
            <a:lvl3pPr>
              <a:defRPr sz="1600"/>
            </a:lvl3pPr>
            <a:lvl4pPr>
              <a:defRPr sz="1600"/>
            </a:lvl4pPr>
            <a:lvl5pPr>
              <a:defRPr sz="1600"/>
            </a:lvl5pPr>
            <a:lvl6pPr>
              <a:defRPr sz="2133"/>
            </a:lvl6pPr>
            <a:lvl7pPr>
              <a:defRPr sz="2133"/>
            </a:lvl7pPr>
            <a:lvl8pPr>
              <a:defRPr sz="2133"/>
            </a:lvl8pPr>
            <a:lvl9pPr>
              <a:defRPr sz="2133"/>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6"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CA" noProof="0"/>
          </a:p>
        </p:txBody>
      </p:sp>
      <p:sp>
        <p:nvSpPr>
          <p:cNvPr id="7" name="Footer Placeholder 2"/>
          <p:cNvSpPr>
            <a:spLocks noGrp="1"/>
          </p:cNvSpPr>
          <p:nvPr>
            <p:ph type="ftr" sz="quarter" idx="3"/>
          </p:nvPr>
        </p:nvSpPr>
        <p:spPr>
          <a:xfrm>
            <a:off x="9822445" y="6474295"/>
            <a:ext cx="1417055" cy="100027"/>
          </a:xfrm>
          <a:prstGeom prst="rect">
            <a:avLst/>
          </a:prstGeom>
        </p:spPr>
        <p:txBody>
          <a:bodyPr vert="horz" wrap="none" lIns="0" tIns="0" rIns="0" bIns="0" rtlCol="0" anchor="ctr">
            <a:spAutoFit/>
          </a:bodyPr>
          <a:lstStyle>
            <a:lvl1pPr algn="r">
              <a:defRPr sz="650">
                <a:solidFill>
                  <a:schemeClr val="tx1"/>
                </a:solidFill>
              </a:defRPr>
            </a:lvl1pPr>
          </a:lstStyle>
          <a:p>
            <a:r>
              <a:rPr lang="en-US"/>
              <a:t>Draft for discussion - Canfor Sustainability Strategy Proposal</a:t>
            </a:r>
            <a:endParaRPr lang="en-CA"/>
          </a:p>
        </p:txBody>
      </p:sp>
      <p:sp>
        <p:nvSpPr>
          <p:cNvPr id="9" name="Slide Number Placeholder 4"/>
          <p:cNvSpPr>
            <a:spLocks noGrp="1"/>
          </p:cNvSpPr>
          <p:nvPr>
            <p:ph type="sldNum" sz="quarter" idx="4"/>
          </p:nvPr>
        </p:nvSpPr>
        <p:spPr>
          <a:xfrm>
            <a:off x="11576226" y="6474295"/>
            <a:ext cx="145874" cy="100027"/>
          </a:xfrm>
          <a:prstGeom prst="rect">
            <a:avLst/>
          </a:prstGeom>
        </p:spPr>
        <p:txBody>
          <a:bodyPr vert="horz" wrap="none" lIns="0" tIns="0" rIns="0" bIns="0" rtlCol="0" anchor="ctr">
            <a:spAutoFit/>
          </a:bodyPr>
          <a:lstStyle>
            <a:lvl1pPr algn="r">
              <a:defRPr sz="650">
                <a:solidFill>
                  <a:schemeClr val="tx1"/>
                </a:solidFill>
              </a:defRPr>
            </a:lvl1pPr>
          </a:lstStyle>
          <a:p>
            <a:fld id="{1D70FF2A-E074-4D3B-BB94-FFBB4B519E26}" type="slidenum">
              <a:rPr lang="en-CA" smtClean="0"/>
              <a:pPr/>
              <a:t>‹#›</a:t>
            </a:fld>
            <a:endParaRPr lang="en-CA"/>
          </a:p>
        </p:txBody>
      </p:sp>
    </p:spTree>
    <p:extLst>
      <p:ext uri="{BB962C8B-B14F-4D97-AF65-F5344CB8AC3E}">
        <p14:creationId xmlns:p14="http://schemas.microsoft.com/office/powerpoint/2010/main" val="134285942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ue">
    <p:bg bwMode="gray">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2"/>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Text Placeholder 2"/>
          <p:cNvSpPr>
            <a:spLocks noGrp="1"/>
          </p:cNvSpPr>
          <p:nvPr>
            <p:ph type="body" idx="1"/>
          </p:nvPr>
        </p:nvSpPr>
        <p:spPr bwMode="gray">
          <a:xfrm>
            <a:off x="501651" y="3429000"/>
            <a:ext cx="10541000" cy="1566532"/>
          </a:xfrm>
          <a:prstGeom prst="rect">
            <a:avLst/>
          </a:prstGeo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8"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9" name="TextBox 8"/>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39996613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NEW Title BC Subtitle">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708753"/>
            <a:ext cx="11188700" cy="365988"/>
          </a:xfrm>
          <a:prstGeom prst="rect">
            <a:avLst/>
          </a:prstGeom>
        </p:spPr>
        <p:txBody>
          <a:bodyPr lIns="0" tIns="0" rIns="0" bIns="0">
            <a:noAutofit/>
          </a:bodyPr>
          <a:lstStyle>
            <a:lvl1pPr marL="0" indent="0">
              <a:lnSpc>
                <a:spcPct val="100000"/>
              </a:lnSpc>
              <a:buNone/>
              <a:defRPr sz="1600" b="0">
                <a:solidFill>
                  <a:schemeClr val="bg1">
                    <a:lumMod val="50000"/>
                  </a:schemeClr>
                </a:solidFill>
              </a:defRPr>
            </a:lvl1pPr>
          </a:lstStyle>
          <a:p>
            <a:pPr lvl="0"/>
            <a:r>
              <a:rPr lang="en-US"/>
              <a:t>Click to add subtitle</a:t>
            </a:r>
          </a:p>
        </p:txBody>
      </p:sp>
      <p:sp>
        <p:nvSpPr>
          <p:cNvPr id="19" name="Text Placeholder 7"/>
          <p:cNvSpPr>
            <a:spLocks noGrp="1"/>
          </p:cNvSpPr>
          <p:nvPr>
            <p:ph type="body" sz="quarter" idx="23" hasCustomPrompt="1"/>
          </p:nvPr>
        </p:nvSpPr>
        <p:spPr>
          <a:xfrm>
            <a:off x="501650" y="60210"/>
            <a:ext cx="11188700" cy="244469"/>
          </a:xfrm>
          <a:prstGeom prst="rect">
            <a:avLst/>
          </a:prstGeom>
        </p:spPr>
        <p:txBody>
          <a:bodyPr anchor="b" anchorCtr="0">
            <a:noAutofit/>
          </a:bodyPr>
          <a:lstStyle>
            <a:lvl1pPr>
              <a:lnSpc>
                <a:spcPct val="100000"/>
              </a:lnSpc>
              <a:spcAft>
                <a:spcPts val="0"/>
              </a:spcAft>
              <a:defRPr sz="1000" b="1" spc="600">
                <a:solidFill>
                  <a:schemeClr val="bg1">
                    <a:lumMod val="50000"/>
                  </a:schemeClr>
                </a:solidFill>
              </a:defRPr>
            </a:lvl1pPr>
          </a:lstStyle>
          <a:p>
            <a:pPr lvl="0"/>
            <a:r>
              <a:rPr lang="en-US"/>
              <a:t>CLICK TO 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lnSpc>
                <a:spcPct val="100000"/>
              </a:lnSpc>
              <a:defRPr sz="2400">
                <a:latin typeface="+mj-lt"/>
              </a:defRPr>
            </a:lvl1pPr>
          </a:lstStyle>
          <a:p>
            <a:r>
              <a:rPr lang="en-US"/>
              <a:t>Click to add title</a:t>
            </a:r>
          </a:p>
        </p:txBody>
      </p:sp>
    </p:spTree>
    <p:extLst>
      <p:ext uri="{BB962C8B-B14F-4D97-AF65-F5344CB8AC3E}">
        <p14:creationId xmlns:p14="http://schemas.microsoft.com/office/powerpoint/2010/main" val="245098191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469900" y="1665290"/>
            <a:ext cx="11252200" cy="4633911"/>
          </a:xfrm>
          <a:prstGeom prst="rect">
            <a:avLst/>
          </a:prstGeom>
        </p:spPr>
        <p:txBody>
          <a:bodyPr vert="horz" lIns="0" tIns="0" rIns="0" bIns="0" rtlCol="0">
            <a:noAutofit/>
          </a:bodyPr>
          <a:lstStyle/>
          <a:p>
            <a:pPr lvl="0"/>
            <a:r>
              <a:rPr lang="en-GB" noProof="0"/>
              <a:t>Click to edit Master text styles</a:t>
            </a:r>
            <a:endParaRPr lang="en-GB"/>
          </a:p>
          <a:p>
            <a:pPr lvl="1"/>
            <a:r>
              <a:rPr lang="en-GB" noProof="0"/>
              <a:t>Second level</a:t>
            </a:r>
            <a:endParaRPr lang="en-GB"/>
          </a:p>
          <a:p>
            <a:pPr lvl="2"/>
            <a:r>
              <a:rPr lang="en-GB" noProof="0"/>
              <a:t>Third level</a:t>
            </a:r>
            <a:endParaRPr lang="en-GB"/>
          </a:p>
          <a:p>
            <a:pPr lvl="3"/>
            <a:r>
              <a:rPr lang="en-GB" noProof="0"/>
              <a:t>Fourth level</a:t>
            </a:r>
            <a:endParaRPr lang="en-GB"/>
          </a:p>
          <a:p>
            <a:pPr lvl="4"/>
            <a:r>
              <a:rPr lang="en-GB" noProof="0"/>
              <a:t>Fifth level</a:t>
            </a:r>
          </a:p>
        </p:txBody>
      </p:sp>
      <p:sp>
        <p:nvSpPr>
          <p:cNvPr id="4" name="Text Placeholder 8"/>
          <p:cNvSpPr>
            <a:spLocks noGrp="1"/>
          </p:cNvSpPr>
          <p:nvPr>
            <p:ph type="body" sz="quarter" idx="13" hasCustomPrompt="1"/>
          </p:nvPr>
        </p:nvSpPr>
        <p:spPr>
          <a:xfrm>
            <a:off x="502920" y="649224"/>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GB" noProof="0"/>
              <a:t>Click to add subtitle</a:t>
            </a:r>
            <a:endParaRPr lang="en-GB"/>
          </a:p>
        </p:txBody>
      </p:sp>
      <p:sp>
        <p:nvSpPr>
          <p:cNvPr id="5" name="Title Placeholder 1"/>
          <p:cNvSpPr>
            <a:spLocks noGrp="1"/>
          </p:cNvSpPr>
          <p:nvPr>
            <p:ph type="title"/>
          </p:nvPr>
        </p:nvSpPr>
        <p:spPr>
          <a:xfrm>
            <a:off x="502920" y="320040"/>
            <a:ext cx="11252200" cy="334102"/>
          </a:xfrm>
          <a:prstGeom prst="rect">
            <a:avLst/>
          </a:prstGeom>
        </p:spPr>
        <p:txBody>
          <a:bodyPr vert="horz" lIns="0" tIns="0" rIns="0" bIns="0" rtlCol="0" anchor="t" anchorCtr="0">
            <a:noAutofit/>
          </a:bodyPr>
          <a:lstStyle>
            <a:lvl1pPr>
              <a:defRPr sz="2000"/>
            </a:lvl1pPr>
          </a:lstStyle>
          <a:p>
            <a:r>
              <a:rPr lang="en-GB" noProof="0"/>
              <a:t>Click to edit Master title style</a:t>
            </a:r>
          </a:p>
        </p:txBody>
      </p:sp>
    </p:spTree>
    <p:extLst>
      <p:ext uri="{BB962C8B-B14F-4D97-AF65-F5344CB8AC3E}">
        <p14:creationId xmlns:p14="http://schemas.microsoft.com/office/powerpoint/2010/main" val="205722926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Title and Content 2">
    <p:spTree>
      <p:nvGrpSpPr>
        <p:cNvPr id="1" name=""/>
        <p:cNvGrpSpPr/>
        <p:nvPr/>
      </p:nvGrpSpPr>
      <p:grpSpPr>
        <a:xfrm>
          <a:off x="0" y="0"/>
          <a:ext cx="0" cy="0"/>
          <a:chOff x="0" y="0"/>
          <a:chExt cx="0" cy="0"/>
        </a:xfrm>
      </p:grpSpPr>
      <p:sp>
        <p:nvSpPr>
          <p:cNvPr id="3" name="Content Placeholder 2"/>
          <p:cNvSpPr>
            <a:spLocks noGrp="1"/>
          </p:cNvSpPr>
          <p:nvPr>
            <p:ph idx="1"/>
          </p:nvPr>
        </p:nvSpPr>
        <p:spPr>
          <a:xfrm>
            <a:off x="460887" y="1714500"/>
            <a:ext cx="11277599" cy="4648200"/>
          </a:xfrm>
          <a:prstGeom prst="rect">
            <a:avLst/>
          </a:prstGeom>
        </p:spPr>
        <p:txBody>
          <a:bodyPr/>
          <a:lstStyle>
            <a:lvl1pPr marL="0" indent="0">
              <a:buNone/>
              <a:defRPr b="0"/>
            </a:lvl1pPr>
            <a:lvl2pPr marL="200518" indent="-200518">
              <a:buFont typeface="Arial" pitchFamily="34" charset="0"/>
              <a:buChar char="•"/>
              <a:tabLst/>
              <a:defRPr/>
            </a:lvl2pPr>
            <a:lvl3pPr marL="200518" indent="-200518">
              <a:buFont typeface="Arial" pitchFamily="34" charset="0"/>
              <a:buChar char="•"/>
              <a:defRPr i="1"/>
            </a:lvl3pPr>
            <a:lvl4pPr marL="405811" indent="-205292">
              <a:buFont typeface="Arial" pitchFamily="34" charset="0"/>
              <a:buChar char="−"/>
              <a:defRPr i="0"/>
            </a:lvl4pPr>
            <a:lvl5pPr marL="606329" indent="-200518">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itle Placeholder 1"/>
          <p:cNvSpPr>
            <a:spLocks noGrp="1"/>
          </p:cNvSpPr>
          <p:nvPr>
            <p:ph type="title"/>
          </p:nvPr>
        </p:nvSpPr>
        <p:spPr>
          <a:xfrm>
            <a:off x="493485" y="295685"/>
            <a:ext cx="11184000" cy="469492"/>
          </a:xfrm>
          <a:prstGeom prst="rect">
            <a:avLst/>
          </a:prstGeom>
        </p:spPr>
        <p:txBody>
          <a:bodyPr vert="horz" lIns="0" tIns="0" rIns="0" bIns="0" rtlCol="0" anchor="t" anchorCtr="0">
            <a:noAutofit/>
          </a:bodyPr>
          <a:lstStyle/>
          <a:p>
            <a:r>
              <a:rPr lang="en-US"/>
              <a:t>Click to edit Master title style</a:t>
            </a:r>
            <a:endParaRPr lang="en-GB"/>
          </a:p>
        </p:txBody>
      </p:sp>
      <p:sp>
        <p:nvSpPr>
          <p:cNvPr id="17" name="Text Placeholder 8"/>
          <p:cNvSpPr>
            <a:spLocks noGrp="1"/>
          </p:cNvSpPr>
          <p:nvPr>
            <p:ph type="body" sz="quarter" idx="13"/>
          </p:nvPr>
        </p:nvSpPr>
        <p:spPr>
          <a:xfrm>
            <a:off x="493485" y="765175"/>
            <a:ext cx="11184000" cy="969282"/>
          </a:xfrm>
          <a:prstGeom prst="rect">
            <a:avLst/>
          </a:prstGeom>
        </p:spPr>
        <p:txBody>
          <a:bodyPr>
            <a:normAutofit/>
          </a:bodyPr>
          <a:lstStyle>
            <a:lvl1pPr marL="0" indent="0">
              <a:buNone/>
              <a:defRPr sz="2256" b="0">
                <a:solidFill>
                  <a:schemeClr val="accent5"/>
                </a:solidFill>
              </a:defRPr>
            </a:lvl1pPr>
          </a:lstStyle>
          <a:p>
            <a:pPr lvl="0"/>
            <a:r>
              <a:rPr lang="en-US"/>
              <a:t>Click to edit Master text styles</a:t>
            </a:r>
          </a:p>
        </p:txBody>
      </p:sp>
    </p:spTree>
    <p:extLst>
      <p:ext uri="{BB962C8B-B14F-4D97-AF65-F5344CB8AC3E}">
        <p14:creationId xmlns:p14="http://schemas.microsoft.com/office/powerpoint/2010/main" val="14165234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2_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469900" y="736688"/>
            <a:ext cx="11252200" cy="757255"/>
          </a:xfrm>
          <a:prstGeom prst="rect">
            <a:avLst/>
          </a:prstGeom>
        </p:spPr>
        <p:txBody>
          <a:bodyPr lIns="0" tIns="0" rIns="0" bIns="0">
            <a:noAutofit/>
          </a:bodyPr>
          <a:lstStyle>
            <a:lvl1pPr marL="0" indent="0">
              <a:buNone/>
              <a:defRPr sz="2000" b="0">
                <a:solidFill>
                  <a:srgbClr val="575757"/>
                </a:solidFill>
              </a:defRPr>
            </a:lvl1pPr>
          </a:lstStyle>
          <a:p>
            <a:pPr lvl="0"/>
            <a:r>
              <a:rPr lang="en-CA" noProof="0"/>
              <a:t>Click to add subtitle</a:t>
            </a:r>
          </a:p>
        </p:txBody>
      </p:sp>
      <p:sp>
        <p:nvSpPr>
          <p:cNvPr id="14" name="Title Placeholder 1"/>
          <p:cNvSpPr>
            <a:spLocks noGrp="1"/>
          </p:cNvSpPr>
          <p:nvPr>
            <p:ph type="title"/>
          </p:nvPr>
        </p:nvSpPr>
        <p:spPr>
          <a:xfrm>
            <a:off x="469900" y="402587"/>
            <a:ext cx="11252200" cy="334102"/>
          </a:xfrm>
          <a:prstGeom prst="rect">
            <a:avLst/>
          </a:prstGeom>
        </p:spPr>
        <p:txBody>
          <a:bodyPr vert="horz" lIns="0" tIns="0" rIns="0" bIns="0" rtlCol="0" anchor="t" anchorCtr="0">
            <a:noAutofit/>
          </a:bodyPr>
          <a:lstStyle>
            <a:lvl1pPr>
              <a:defRPr sz="2000"/>
            </a:lvl1pPr>
          </a:lstStyle>
          <a:p>
            <a:r>
              <a:rPr lang="en-US" noProof="0"/>
              <a:t>Click to edit Master title style</a:t>
            </a:r>
            <a:endParaRPr lang="en-CA" noProof="0"/>
          </a:p>
        </p:txBody>
      </p:sp>
      <p:sp>
        <p:nvSpPr>
          <p:cNvPr id="8" name="Text Placeholder 18"/>
          <p:cNvSpPr>
            <a:spLocks noGrp="1"/>
          </p:cNvSpPr>
          <p:nvPr>
            <p:ph idx="1"/>
          </p:nvPr>
        </p:nvSpPr>
        <p:spPr>
          <a:xfrm>
            <a:off x="469900" y="1665818"/>
            <a:ext cx="11252200" cy="4633383"/>
          </a:xfrm>
          <a:prstGeom prst="rect">
            <a:avLst/>
          </a:prstGeom>
        </p:spPr>
        <p:txBody>
          <a:bodyPr vert="horz" lIns="0" tIns="0" rIns="0" bIns="0" rtlCol="0">
            <a:no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5" name="Footer Placeholder 2"/>
          <p:cNvSpPr>
            <a:spLocks noGrp="1"/>
          </p:cNvSpPr>
          <p:nvPr>
            <p:ph type="ftr" sz="quarter" idx="3"/>
          </p:nvPr>
        </p:nvSpPr>
        <p:spPr>
          <a:xfrm>
            <a:off x="9822445" y="6474295"/>
            <a:ext cx="1417055" cy="100027"/>
          </a:xfrm>
          <a:prstGeom prst="rect">
            <a:avLst/>
          </a:prstGeom>
        </p:spPr>
        <p:txBody>
          <a:bodyPr vert="horz" wrap="none" lIns="0" tIns="0" rIns="0" bIns="0" rtlCol="0" anchor="ctr">
            <a:spAutoFit/>
          </a:bodyPr>
          <a:lstStyle>
            <a:lvl1pPr algn="r">
              <a:defRPr sz="650">
                <a:solidFill>
                  <a:schemeClr val="tx1"/>
                </a:solidFill>
              </a:defRPr>
            </a:lvl1pPr>
          </a:lstStyle>
          <a:p>
            <a:r>
              <a:rPr lang="en-US"/>
              <a:t>Proposal to conduct Sobeys' greenhouse gas assessment</a:t>
            </a:r>
            <a:endParaRPr lang="en-CA"/>
          </a:p>
        </p:txBody>
      </p:sp>
      <p:sp>
        <p:nvSpPr>
          <p:cNvPr id="6" name="Slide Number Placeholder 4"/>
          <p:cNvSpPr>
            <a:spLocks noGrp="1"/>
          </p:cNvSpPr>
          <p:nvPr>
            <p:ph type="sldNum" sz="quarter" idx="4"/>
          </p:nvPr>
        </p:nvSpPr>
        <p:spPr>
          <a:xfrm>
            <a:off x="11576226" y="6474295"/>
            <a:ext cx="145874" cy="100027"/>
          </a:xfrm>
          <a:prstGeom prst="rect">
            <a:avLst/>
          </a:prstGeom>
        </p:spPr>
        <p:txBody>
          <a:bodyPr vert="horz" wrap="none" lIns="0" tIns="0" rIns="0" bIns="0" rtlCol="0" anchor="ctr">
            <a:spAutoFit/>
          </a:bodyPr>
          <a:lstStyle>
            <a:lvl1pPr algn="r">
              <a:defRPr sz="650">
                <a:solidFill>
                  <a:schemeClr val="tx1"/>
                </a:solidFill>
              </a:defRPr>
            </a:lvl1pPr>
          </a:lstStyle>
          <a:p>
            <a:fld id="{1D70FF2A-E074-4D3B-BB94-FFBB4B519E26}" type="slidenum">
              <a:rPr lang="en-CA" smtClean="0"/>
              <a:pPr/>
              <a:t>‹#›</a:t>
            </a:fld>
            <a:endParaRPr lang="en-CA"/>
          </a:p>
        </p:txBody>
      </p:sp>
    </p:spTree>
    <p:extLst>
      <p:ext uri="{BB962C8B-B14F-4D97-AF65-F5344CB8AC3E}">
        <p14:creationId xmlns:p14="http://schemas.microsoft.com/office/powerpoint/2010/main" val="3114643178"/>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itle, subtitle &amp; 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642620" y="2997199"/>
            <a:ext cx="9281160" cy="3304879"/>
          </a:xfrm>
          <a:prstGeom prst="rect">
            <a:avLst/>
          </a:prstGeom>
        </p:spPr>
        <p:txBody>
          <a:bodyPr/>
          <a:lstStyle>
            <a:lvl1pPr>
              <a:tabLst>
                <a:tab pos="8972326" algn="r"/>
              </a:tabLst>
              <a:defRPr/>
            </a:lvl1pPr>
            <a:lvl2pPr>
              <a:tabLst>
                <a:tab pos="8972326" algn="r"/>
              </a:tabLst>
              <a:defRPr/>
            </a:lvl2pPr>
            <a:lvl3pPr>
              <a:tabLst>
                <a:tab pos="8972326" algn="r"/>
              </a:tabLst>
              <a:defRPr/>
            </a:lvl3pPr>
            <a:lvl4pPr>
              <a:tabLst>
                <a:tab pos="8972326" algn="r"/>
              </a:tabLst>
              <a:defRPr/>
            </a:lvl4pPr>
            <a:lvl5pPr>
              <a:tabLst>
                <a:tab pos="6705432" algn="r"/>
              </a:tabLst>
              <a:defRPr baseline="0"/>
            </a:lvl5pPr>
            <a:lvl6pPr>
              <a:tabLst>
                <a:tab pos="8972326" algn="r"/>
              </a:tabLst>
              <a:defRPr/>
            </a:lvl6pPr>
            <a:lvl7pPr>
              <a:tabLst>
                <a:tab pos="8972326" algn="r"/>
              </a:tabLst>
              <a:defRPr/>
            </a:lvl7pPr>
            <a:lvl8pPr>
              <a:tabLst>
                <a:tab pos="8972326" algn="r"/>
              </a:tabLst>
              <a:defRPr/>
            </a:lvl8pPr>
            <a:lvl9pPr>
              <a:tabLst>
                <a:tab pos="8972326"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8">
            <a:extLst>
              <a:ext uri="{FF2B5EF4-FFF2-40B4-BE49-F238E27FC236}">
                <a16:creationId xmlns:a16="http://schemas.microsoft.com/office/drawing/2014/main" id="{B4464A84-542A-4D1A-8583-EEE0342E31DC}"/>
              </a:ext>
            </a:extLst>
          </p:cNvPr>
          <p:cNvSpPr>
            <a:spLocks noGrp="1"/>
          </p:cNvSpPr>
          <p:nvPr>
            <p:ph type="body" sz="quarter" idx="21" hasCustomPrompt="1"/>
          </p:nvPr>
        </p:nvSpPr>
        <p:spPr>
          <a:xfrm>
            <a:off x="642620" y="895049"/>
            <a:ext cx="11188700" cy="757255"/>
          </a:xfrm>
          <a:prstGeom prst="rect">
            <a:avLst/>
          </a:prstGeom>
        </p:spPr>
        <p:txBody>
          <a:bodyPr lIns="0" tIns="0" rIns="0" bIns="0">
            <a:noAutofit/>
          </a:bodyPr>
          <a:lstStyle>
            <a:lvl1pPr marL="0" indent="0">
              <a:buNone/>
              <a:defRPr sz="1800" b="0">
                <a:solidFill>
                  <a:srgbClr val="575757"/>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Click to add subtitle</a:t>
            </a:r>
          </a:p>
        </p:txBody>
      </p:sp>
      <p:sp>
        <p:nvSpPr>
          <p:cNvPr id="9" name="Title Placeholder 1">
            <a:extLst>
              <a:ext uri="{FF2B5EF4-FFF2-40B4-BE49-F238E27FC236}">
                <a16:creationId xmlns:a16="http://schemas.microsoft.com/office/drawing/2014/main" id="{B12EEE0C-4EE5-49C0-A99D-660B1A86B51D}"/>
              </a:ext>
            </a:extLst>
          </p:cNvPr>
          <p:cNvSpPr>
            <a:spLocks noGrp="1"/>
          </p:cNvSpPr>
          <p:nvPr>
            <p:ph type="title" hasCustomPrompt="1"/>
          </p:nvPr>
        </p:nvSpPr>
        <p:spPr>
          <a:xfrm>
            <a:off x="642620" y="496565"/>
            <a:ext cx="11188700" cy="334099"/>
          </a:xfrm>
          <a:prstGeom prst="rect">
            <a:avLst/>
          </a:prstGeom>
        </p:spPr>
        <p:txBody>
          <a:bodyPr vert="horz" lIns="0" tIns="0" rIns="0" bIns="0" rtlCol="0" anchor="t" anchorCtr="0">
            <a:noAutofit/>
          </a:bodyPr>
          <a:lstStyle>
            <a:lvl1pPr>
              <a:defRPr>
                <a:latin typeface="Open Sans ExtraBold" panose="020B0906030804020204" pitchFamily="34" charset="0"/>
                <a:ea typeface="Open Sans ExtraBold" panose="020B0906030804020204" pitchFamily="34" charset="0"/>
                <a:cs typeface="Open Sans ExtraBold" panose="020B0906030804020204" pitchFamily="34" charset="0"/>
              </a:defRPr>
            </a:lvl1pPr>
          </a:lstStyle>
          <a:p>
            <a:r>
              <a:rPr lang="en-US"/>
              <a:t>Click to add title</a:t>
            </a:r>
          </a:p>
        </p:txBody>
      </p:sp>
      <p:sp>
        <p:nvSpPr>
          <p:cNvPr id="6" name="Slide Number Placeholder 5"/>
          <p:cNvSpPr>
            <a:spLocks noGrp="1"/>
          </p:cNvSpPr>
          <p:nvPr>
            <p:ph type="sldNum" sz="quarter" idx="4"/>
          </p:nvPr>
        </p:nvSpPr>
        <p:spPr>
          <a:xfrm>
            <a:off x="11346395" y="6477000"/>
            <a:ext cx="343955" cy="138499"/>
          </a:xfrm>
          <a:prstGeom prst="rect">
            <a:avLst/>
          </a:prstGeom>
          <a:noFill/>
        </p:spPr>
        <p:txBody>
          <a:bodyPr wrap="square" lIns="0" tIns="0" rIns="0" bIns="0" rtlCol="0">
            <a:spAutoFit/>
          </a:bodyPr>
          <a:lstStyle>
            <a:lvl1pPr>
              <a:defRPr lang="en-US" sz="900" smtClean="0">
                <a:latin typeface="Calibri" panose="020F0502020204030204" pitchFamily="34" charset="0"/>
                <a:cs typeface="Calibri" panose="020F0502020204030204" pitchFamily="34" charset="0"/>
              </a:defRPr>
            </a:lvl1pPr>
          </a:lstStyle>
          <a:p>
            <a:pPr algn="r">
              <a:spcBef>
                <a:spcPts val="600"/>
              </a:spcBef>
              <a:buSzPct val="100000"/>
              <a:buFont typeface="Arial"/>
              <a:buNone/>
            </a:pPr>
            <a:fld id="{A463779A-5FA6-46BB-A830-682585DD6BBA}" type="slidenum">
              <a:rPr lang="en-US" smtClean="0"/>
              <a:pPr algn="r">
                <a:spcBef>
                  <a:spcPts val="600"/>
                </a:spcBef>
                <a:buSzPct val="100000"/>
                <a:buFont typeface="Arial"/>
                <a:buNone/>
              </a:pPr>
              <a:t>‹#›</a:t>
            </a:fld>
            <a:endParaRPr lang="en-US"/>
          </a:p>
        </p:txBody>
      </p:sp>
      <p:sp>
        <p:nvSpPr>
          <p:cNvPr id="13" name="Text Placeholder 3">
            <a:extLst>
              <a:ext uri="{FF2B5EF4-FFF2-40B4-BE49-F238E27FC236}">
                <a16:creationId xmlns:a16="http://schemas.microsoft.com/office/drawing/2014/main" id="{2A65D3F2-3DB3-4790-ACDA-19A838F85633}"/>
              </a:ext>
            </a:extLst>
          </p:cNvPr>
          <p:cNvSpPr>
            <a:spLocks noGrp="1"/>
          </p:cNvSpPr>
          <p:nvPr>
            <p:ph type="body" sz="quarter" idx="15" hasCustomPrompt="1"/>
          </p:nvPr>
        </p:nvSpPr>
        <p:spPr>
          <a:xfrm>
            <a:off x="642620" y="210232"/>
            <a:ext cx="3355848" cy="203200"/>
          </a:xfrm>
          <a:prstGeom prst="rect">
            <a:avLst/>
          </a:prstGeom>
        </p:spPr>
        <p:txBody>
          <a:bodyPr/>
          <a:lstStyle>
            <a:lvl1pPr>
              <a:defRPr>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XXX</a:t>
            </a:r>
          </a:p>
        </p:txBody>
      </p:sp>
    </p:spTree>
    <p:extLst>
      <p:ext uri="{BB962C8B-B14F-4D97-AF65-F5344CB8AC3E}">
        <p14:creationId xmlns:p14="http://schemas.microsoft.com/office/powerpoint/2010/main" val="180104547"/>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5" name="Content Placeholder 4"/>
          <p:cNvSpPr>
            <a:spLocks noGrp="1"/>
          </p:cNvSpPr>
          <p:nvPr>
            <p:ph sz="quarter" idx="11"/>
          </p:nvPr>
        </p:nvSpPr>
        <p:spPr>
          <a:xfrm>
            <a:off x="558800" y="951516"/>
            <a:ext cx="11233152" cy="352425"/>
          </a:xfrm>
          <a:prstGeom prst="rect">
            <a:avLst/>
          </a:prstGeom>
        </p:spPr>
        <p:txBody>
          <a:bodyPr/>
          <a:lstStyle>
            <a:lvl1pPr marL="0" indent="0">
              <a:defRPr sz="1600">
                <a:solidFill>
                  <a:schemeClr val="bg1">
                    <a:lumMod val="50000"/>
                  </a:schemeClr>
                </a:solidFill>
              </a:defRPr>
            </a:lvl1pPr>
          </a:lstStyle>
          <a:p>
            <a:pPr lvl="0"/>
            <a:r>
              <a:rPr lang="en-US"/>
              <a:t>Click to edit Master text styles</a:t>
            </a:r>
          </a:p>
        </p:txBody>
      </p:sp>
      <p:sp>
        <p:nvSpPr>
          <p:cNvPr id="4" name="Title Placeholder 1"/>
          <p:cNvSpPr>
            <a:spLocks noGrp="1"/>
          </p:cNvSpPr>
          <p:nvPr>
            <p:ph type="title"/>
          </p:nvPr>
        </p:nvSpPr>
        <p:spPr bwMode="auto">
          <a:xfrm>
            <a:off x="543990" y="523500"/>
            <a:ext cx="11231033" cy="628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4570635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2_Title Slide - White">
    <p:bg bwMode="gray">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727200"/>
            <a:ext cx="7200000" cy="5400000"/>
          </a:xfrm>
          <a:prstGeom prst="rect">
            <a:avLst/>
          </a:prstGeom>
        </p:spPr>
        <p:txBody>
          <a:bodyPr/>
          <a:lstStyle/>
          <a:p>
            <a:r>
              <a:rPr lang="en-US" noProof="0"/>
              <a:t>Click icon to add picture</a:t>
            </a:r>
            <a:endParaRPr lang="en-CA" noProof="0"/>
          </a:p>
        </p:txBody>
      </p:sp>
      <p:sp>
        <p:nvSpPr>
          <p:cNvPr id="3" name="Subtitle 2"/>
          <p:cNvSpPr>
            <a:spLocks noGrp="1"/>
          </p:cNvSpPr>
          <p:nvPr>
            <p:ph type="subTitle" idx="1" hasCustomPrompt="1"/>
          </p:nvPr>
        </p:nvSpPr>
        <p:spPr bwMode="gray">
          <a:xfrm>
            <a:off x="501651" y="5864232"/>
            <a:ext cx="5594348"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tx1"/>
                </a:solidFill>
              </a:defRPr>
            </a:lvl1pPr>
            <a:lvl2pPr marL="0" indent="0" algn="l">
              <a:buNone/>
              <a:defRPr sz="1600" b="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CA" noProof="0"/>
              <a:t>Click to edit Master title style</a:t>
            </a:r>
          </a:p>
          <a:p>
            <a:pPr lvl="1"/>
            <a:r>
              <a:rPr lang="en-CA" noProof="0"/>
              <a:t>Click to edit Master subtitle style</a:t>
            </a:r>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grpSp>
        <p:nvGrpSpPr>
          <p:cNvPr id="19" name="Group 18">
            <a:extLst>
              <a:ext uri="{FF2B5EF4-FFF2-40B4-BE49-F238E27FC236}">
                <a16:creationId xmlns:a16="http://schemas.microsoft.com/office/drawing/2014/main" id="{F3354828-CCE2-4CBA-AFED-1D743A8A66DF}"/>
              </a:ext>
            </a:extLst>
          </p:cNvPr>
          <p:cNvGrpSpPr/>
          <p:nvPr userDrawn="1"/>
        </p:nvGrpSpPr>
        <p:grpSpPr>
          <a:xfrm>
            <a:off x="377991" y="378000"/>
            <a:ext cx="1620000" cy="307976"/>
            <a:chOff x="398463" y="404813"/>
            <a:chExt cx="1627187" cy="307976"/>
          </a:xfrm>
          <a:solidFill>
            <a:schemeClr val="tx1"/>
          </a:solidFill>
        </p:grpSpPr>
        <p:sp>
          <p:nvSpPr>
            <p:cNvPr id="20" name="Oval 5">
              <a:extLst>
                <a:ext uri="{FF2B5EF4-FFF2-40B4-BE49-F238E27FC236}">
                  <a16:creationId xmlns:a16="http://schemas.microsoft.com/office/drawing/2014/main" id="{57144945-2D12-4FE4-88F3-DD338B9E10B0}"/>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1" name="Freeform 6">
              <a:extLst>
                <a:ext uri="{FF2B5EF4-FFF2-40B4-BE49-F238E27FC236}">
                  <a16:creationId xmlns:a16="http://schemas.microsoft.com/office/drawing/2014/main" id="{D3DD407C-BF2B-4370-B9F9-FFBD9651EA6A}"/>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2" name="Rectangle 7">
              <a:extLst>
                <a:ext uri="{FF2B5EF4-FFF2-40B4-BE49-F238E27FC236}">
                  <a16:creationId xmlns:a16="http://schemas.microsoft.com/office/drawing/2014/main" id="{48A3CD46-64B4-49F3-AA80-7A45CCF8E179}"/>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3" name="Freeform 8">
              <a:extLst>
                <a:ext uri="{FF2B5EF4-FFF2-40B4-BE49-F238E27FC236}">
                  <a16:creationId xmlns:a16="http://schemas.microsoft.com/office/drawing/2014/main" id="{D44A97AE-460B-4C0B-9E64-86E7DA8E7945}"/>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4" name="Rectangle 9">
              <a:extLst>
                <a:ext uri="{FF2B5EF4-FFF2-40B4-BE49-F238E27FC236}">
                  <a16:creationId xmlns:a16="http://schemas.microsoft.com/office/drawing/2014/main" id="{2306E3F8-C3C8-46CD-8C92-69CF635C18CA}"/>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5" name="Rectangle 10">
              <a:extLst>
                <a:ext uri="{FF2B5EF4-FFF2-40B4-BE49-F238E27FC236}">
                  <a16:creationId xmlns:a16="http://schemas.microsoft.com/office/drawing/2014/main" id="{FD2BA854-D56C-4B4C-A225-F5458F75CCF0}"/>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6" name="Freeform 11">
              <a:extLst>
                <a:ext uri="{FF2B5EF4-FFF2-40B4-BE49-F238E27FC236}">
                  <a16:creationId xmlns:a16="http://schemas.microsoft.com/office/drawing/2014/main" id="{F72B074A-4C5A-453B-AEFF-5326CBE479D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7" name="Freeform 12">
              <a:extLst>
                <a:ext uri="{FF2B5EF4-FFF2-40B4-BE49-F238E27FC236}">
                  <a16:creationId xmlns:a16="http://schemas.microsoft.com/office/drawing/2014/main" id="{822C34BE-D546-404A-B11B-A5A3DD151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8" name="Freeform 13">
              <a:extLst>
                <a:ext uri="{FF2B5EF4-FFF2-40B4-BE49-F238E27FC236}">
                  <a16:creationId xmlns:a16="http://schemas.microsoft.com/office/drawing/2014/main" id="{387EDC76-7A37-4923-9B32-156378F87D67}"/>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9" name="Freeform 14">
              <a:extLst>
                <a:ext uri="{FF2B5EF4-FFF2-40B4-BE49-F238E27FC236}">
                  <a16:creationId xmlns:a16="http://schemas.microsoft.com/office/drawing/2014/main" id="{C9A214DB-D91F-4634-A0A9-BF433F6FD1F6}"/>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grpSp>
      <p:sp>
        <p:nvSpPr>
          <p:cNvPr id="16" name="Footer Placeholder 4">
            <a:extLst>
              <a:ext uri="{FF2B5EF4-FFF2-40B4-BE49-F238E27FC236}">
                <a16:creationId xmlns:a16="http://schemas.microsoft.com/office/drawing/2014/main" id="{EC2371C4-CDA5-4EC9-B7B7-50AD1AEB90DB}"/>
              </a:ext>
            </a:extLst>
          </p:cNvPr>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7" name="Slide Number Placeholder 5">
            <a:extLst>
              <a:ext uri="{FF2B5EF4-FFF2-40B4-BE49-F238E27FC236}">
                <a16:creationId xmlns:a16="http://schemas.microsoft.com/office/drawing/2014/main" id="{B2EBD888-579D-421F-9B23-869B7000AA96}"/>
              </a:ext>
            </a:extLst>
          </p:cNvPr>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2858924286"/>
      </p:ext>
    </p:extLst>
  </p:cSld>
  <p:clrMapOvr>
    <a:masterClrMapping/>
  </p:clrMapOvr>
  <p:transition>
    <p:fade/>
  </p:transition>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1_Title Slide - Circ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Subtitle 2"/>
          <p:cNvSpPr>
            <a:spLocks noGrp="1"/>
          </p:cNvSpPr>
          <p:nvPr>
            <p:ph type="subTitle" idx="1"/>
          </p:nvPr>
        </p:nvSpPr>
        <p:spPr bwMode="gray">
          <a:xfrm>
            <a:off x="503989" y="5864232"/>
            <a:ext cx="5592011"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CA" noProof="0"/>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grpSp>
        <p:nvGrpSpPr>
          <p:cNvPr id="21" name="Group 20"/>
          <p:cNvGrpSpPr/>
          <p:nvPr userDrawn="1"/>
        </p:nvGrpSpPr>
        <p:grpSpPr>
          <a:xfrm>
            <a:off x="503988" y="378000"/>
            <a:ext cx="2160000" cy="307976"/>
            <a:chOff x="398463" y="404813"/>
            <a:chExt cx="1627187" cy="307976"/>
          </a:xfrm>
          <a:solidFill>
            <a:schemeClr val="bg1"/>
          </a:solidFill>
        </p:grpSpPr>
        <p:sp>
          <p:nvSpPr>
            <p:cNvPr id="11"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2"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3"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4"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5"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6"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7"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8"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19"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0"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grpSp>
      <p:sp>
        <p:nvSpPr>
          <p:cNvPr id="22" name="Footer Placeholder 4">
            <a:extLst>
              <a:ext uri="{FF2B5EF4-FFF2-40B4-BE49-F238E27FC236}">
                <a16:creationId xmlns:a16="http://schemas.microsoft.com/office/drawing/2014/main" id="{7CD7A019-E5A4-46F1-8AB4-DD50EF45AC46}"/>
              </a:ext>
            </a:extLst>
          </p:cNvPr>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23" name="Slide Number Placeholder 5">
            <a:extLst>
              <a:ext uri="{FF2B5EF4-FFF2-40B4-BE49-F238E27FC236}">
                <a16:creationId xmlns:a16="http://schemas.microsoft.com/office/drawing/2014/main" id="{E1973FD9-8ECC-4991-9A55-A0421DC110A9}"/>
              </a:ext>
            </a:extLst>
          </p:cNvPr>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170171956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1_Title Slide - Circl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Subtitle 2"/>
          <p:cNvSpPr>
            <a:spLocks noGrp="1"/>
          </p:cNvSpPr>
          <p:nvPr>
            <p:ph type="subTitle" idx="1"/>
          </p:nvPr>
        </p:nvSpPr>
        <p:spPr bwMode="gray">
          <a:xfrm>
            <a:off x="501651" y="5864232"/>
            <a:ext cx="5594348" cy="505645"/>
          </a:xfrm>
          <a:prstGeom prst="rect">
            <a:avLst/>
          </a:prstGeom>
        </p:spPr>
        <p:txBody>
          <a:bodyPr lIns="0" tIns="0" rIns="0" bIns="0" anchor="b" anchorCtr="0">
            <a:noAutofit/>
          </a:bodyPr>
          <a:lstStyle>
            <a:lvl1pPr marL="0" indent="0" algn="l">
              <a:lnSpc>
                <a:spcPct val="100000"/>
              </a:lnSpc>
              <a:spcAft>
                <a:spcPts val="0"/>
              </a:spcAft>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CA" noProof="0"/>
          </a:p>
        </p:txBody>
      </p:sp>
      <p:sp>
        <p:nvSpPr>
          <p:cNvPr id="5" name="Text Placeholder 4"/>
          <p:cNvSpPr>
            <a:spLocks noGrp="1"/>
          </p:cNvSpPr>
          <p:nvPr>
            <p:ph type="body" sz="quarter" idx="10"/>
          </p:nvPr>
        </p:nvSpPr>
        <p:spPr>
          <a:xfrm>
            <a:off x="501652" y="6381750"/>
            <a:ext cx="5594349" cy="298450"/>
          </a:xfrm>
          <a:prstGeom prst="rect">
            <a:avLst/>
          </a:prstGeom>
        </p:spPr>
        <p:txBody>
          <a:bodyPr/>
          <a:lstStyle>
            <a:lvl1pPr>
              <a:spcAft>
                <a:spcPts val="0"/>
              </a:spcAft>
              <a:defRPr sz="10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grpSp>
        <p:nvGrpSpPr>
          <p:cNvPr id="19" name="Group 18">
            <a:extLst>
              <a:ext uri="{FF2B5EF4-FFF2-40B4-BE49-F238E27FC236}">
                <a16:creationId xmlns:a16="http://schemas.microsoft.com/office/drawing/2014/main" id="{F5A01170-BFBF-4B36-8198-BCC8016813A0}"/>
              </a:ext>
            </a:extLst>
          </p:cNvPr>
          <p:cNvGrpSpPr/>
          <p:nvPr userDrawn="1"/>
        </p:nvGrpSpPr>
        <p:grpSpPr>
          <a:xfrm>
            <a:off x="377991" y="378000"/>
            <a:ext cx="1620000" cy="307976"/>
            <a:chOff x="398463" y="404813"/>
            <a:chExt cx="1627187" cy="307976"/>
          </a:xfrm>
          <a:solidFill>
            <a:schemeClr val="tx1"/>
          </a:solidFill>
        </p:grpSpPr>
        <p:sp>
          <p:nvSpPr>
            <p:cNvPr id="20" name="Oval 5">
              <a:extLst>
                <a:ext uri="{FF2B5EF4-FFF2-40B4-BE49-F238E27FC236}">
                  <a16:creationId xmlns:a16="http://schemas.microsoft.com/office/drawing/2014/main" id="{89D76173-D9C9-442E-82F2-8F9A1367C1C8}"/>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1" name="Freeform 6">
              <a:extLst>
                <a:ext uri="{FF2B5EF4-FFF2-40B4-BE49-F238E27FC236}">
                  <a16:creationId xmlns:a16="http://schemas.microsoft.com/office/drawing/2014/main" id="{3EB62774-BA03-4EEC-97C7-FF09C0689EFB}"/>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2" name="Rectangle 7">
              <a:extLst>
                <a:ext uri="{FF2B5EF4-FFF2-40B4-BE49-F238E27FC236}">
                  <a16:creationId xmlns:a16="http://schemas.microsoft.com/office/drawing/2014/main" id="{C25021C4-D373-4408-8EA9-9877A557E5CA}"/>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3" name="Freeform 8">
              <a:extLst>
                <a:ext uri="{FF2B5EF4-FFF2-40B4-BE49-F238E27FC236}">
                  <a16:creationId xmlns:a16="http://schemas.microsoft.com/office/drawing/2014/main" id="{C7A4A62E-EC3C-4A38-A69D-58CE155EF53C}"/>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4" name="Rectangle 9">
              <a:extLst>
                <a:ext uri="{FF2B5EF4-FFF2-40B4-BE49-F238E27FC236}">
                  <a16:creationId xmlns:a16="http://schemas.microsoft.com/office/drawing/2014/main" id="{65E9F1C1-DEA3-43BE-90F8-292BAE8BED80}"/>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5" name="Rectangle 10">
              <a:extLst>
                <a:ext uri="{FF2B5EF4-FFF2-40B4-BE49-F238E27FC236}">
                  <a16:creationId xmlns:a16="http://schemas.microsoft.com/office/drawing/2014/main" id="{FBAA4681-5BA2-4C41-B850-9FC0E43C3DBE}"/>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6" name="Freeform 11">
              <a:extLst>
                <a:ext uri="{FF2B5EF4-FFF2-40B4-BE49-F238E27FC236}">
                  <a16:creationId xmlns:a16="http://schemas.microsoft.com/office/drawing/2014/main" id="{40170898-E938-4108-8B59-78CEB73E8F9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7" name="Freeform 12">
              <a:extLst>
                <a:ext uri="{FF2B5EF4-FFF2-40B4-BE49-F238E27FC236}">
                  <a16:creationId xmlns:a16="http://schemas.microsoft.com/office/drawing/2014/main" id="{C5160332-2ECE-4157-84FD-83C7FBDA3BB0}"/>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8" name="Freeform 13">
              <a:extLst>
                <a:ext uri="{FF2B5EF4-FFF2-40B4-BE49-F238E27FC236}">
                  <a16:creationId xmlns:a16="http://schemas.microsoft.com/office/drawing/2014/main" id="{85A8A603-D880-4985-A84E-8E28E2494537}"/>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sp>
          <p:nvSpPr>
            <p:cNvPr id="29" name="Freeform 14">
              <a:extLst>
                <a:ext uri="{FF2B5EF4-FFF2-40B4-BE49-F238E27FC236}">
                  <a16:creationId xmlns:a16="http://schemas.microsoft.com/office/drawing/2014/main" id="{49E44987-8544-46F1-B134-672A84B1B0A6}"/>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CA" sz="1800" noProof="0">
                <a:solidFill>
                  <a:schemeClr val="bg1"/>
                </a:solidFill>
              </a:endParaRPr>
            </a:p>
          </p:txBody>
        </p:sp>
      </p:grpSp>
      <p:sp>
        <p:nvSpPr>
          <p:cNvPr id="16" name="Footer Placeholder 4">
            <a:extLst>
              <a:ext uri="{FF2B5EF4-FFF2-40B4-BE49-F238E27FC236}">
                <a16:creationId xmlns:a16="http://schemas.microsoft.com/office/drawing/2014/main" id="{C8F1229A-F0B2-41BD-9079-ACB4667C7402}"/>
              </a:ext>
            </a:extLst>
          </p:cNvPr>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17" name="Slide Number Placeholder 5">
            <a:extLst>
              <a:ext uri="{FF2B5EF4-FFF2-40B4-BE49-F238E27FC236}">
                <a16:creationId xmlns:a16="http://schemas.microsoft.com/office/drawing/2014/main" id="{CDDB7560-6A1C-41DB-BF7F-762796E47171}"/>
              </a:ext>
            </a:extLst>
          </p:cNvPr>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792043844"/>
      </p:ext>
    </p:extLst>
  </p:cSld>
  <p:clrMapOvr>
    <a:masterClrMapping/>
  </p:clrMapOvr>
  <p:transition>
    <p:fade/>
  </p:transition>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0714E5AB-2FCB-47F9-9D78-3A665D526FAE}"/>
              </a:ext>
            </a:extLst>
          </p:cNvPr>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3" name="Slide Number Placeholder 5">
            <a:extLst>
              <a:ext uri="{FF2B5EF4-FFF2-40B4-BE49-F238E27FC236}">
                <a16:creationId xmlns:a16="http://schemas.microsoft.com/office/drawing/2014/main" id="{893A09EE-F1A1-4F19-A993-2D39C5308354}"/>
              </a:ext>
            </a:extLst>
          </p:cNvPr>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12028718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2"/>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Text Placeholder 2"/>
          <p:cNvSpPr>
            <a:spLocks noGrp="1"/>
          </p:cNvSpPr>
          <p:nvPr>
            <p:ph type="body" idx="1"/>
          </p:nvPr>
        </p:nvSpPr>
        <p:spPr bwMode="gray">
          <a:xfrm>
            <a:off x="501651" y="3429000"/>
            <a:ext cx="10541000" cy="1566532"/>
          </a:xfrm>
          <a:prstGeom prst="rect">
            <a:avLst/>
          </a:prstGeo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8"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9" name="TextBox 8"/>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3151487039"/>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Title: No Conten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4FF7658A-43FB-0B4D-86E1-500CE541A5C2}"/>
              </a:ext>
            </a:extLst>
          </p:cNvPr>
          <p:cNvSpPr>
            <a:spLocks noGrp="1"/>
          </p:cNvSpPr>
          <p:nvPr>
            <p:ph type="title" hasCustomPrompt="1"/>
          </p:nvPr>
        </p:nvSpPr>
        <p:spPr bwMode="gray">
          <a:xfrm>
            <a:off x="914400" y="279400"/>
            <a:ext cx="10325100" cy="787400"/>
          </a:xfrm>
          <a:prstGeom prst="rect">
            <a:avLst/>
          </a:prstGeom>
        </p:spPr>
        <p:txBody>
          <a:bodyPr vert="horz" lIns="0" tIns="0" rIns="0" bIns="0" rtlCol="0" anchor="b" anchorCtr="0">
            <a:noAutofit/>
          </a:bodyPr>
          <a:lstStyle/>
          <a:p>
            <a:r>
              <a:rPr lang="en-US" noProof="0"/>
              <a:t>Click to edit Master title s edit Master title style tyle</a:t>
            </a:r>
          </a:p>
        </p:txBody>
      </p:sp>
      <p:sp>
        <p:nvSpPr>
          <p:cNvPr id="4" name="Footer Placeholder 4">
            <a:extLst>
              <a:ext uri="{FF2B5EF4-FFF2-40B4-BE49-F238E27FC236}">
                <a16:creationId xmlns:a16="http://schemas.microsoft.com/office/drawing/2014/main" id="{7061B673-4917-4B3C-8F93-BCD8D15D75E9}"/>
              </a:ext>
            </a:extLst>
          </p:cNvPr>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tx1"/>
                </a:solidFill>
              </a:defRPr>
            </a:lvl1pPr>
          </a:lstStyle>
          <a:p>
            <a:r>
              <a:rPr lang="en-CA" noProof="0"/>
              <a:t>Private and Confidential</a:t>
            </a:r>
          </a:p>
        </p:txBody>
      </p:sp>
      <p:sp>
        <p:nvSpPr>
          <p:cNvPr id="5" name="Slide Number Placeholder 5">
            <a:extLst>
              <a:ext uri="{FF2B5EF4-FFF2-40B4-BE49-F238E27FC236}">
                <a16:creationId xmlns:a16="http://schemas.microsoft.com/office/drawing/2014/main" id="{70FA3466-2F8B-435C-90F0-A4ADF1969629}"/>
              </a:ext>
            </a:extLst>
          </p:cNvPr>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061A9654-7BF2-42EF-AE33-C129A2459692}" type="slidenum">
              <a:rPr lang="en-CA" noProof="0" smtClean="0"/>
              <a:pPr/>
              <a:t>‹#›</a:t>
            </a:fld>
            <a:endParaRPr lang="en-CA" noProof="0"/>
          </a:p>
        </p:txBody>
      </p:sp>
    </p:spTree>
    <p:extLst>
      <p:ext uri="{BB962C8B-B14F-4D97-AF65-F5344CB8AC3E}">
        <p14:creationId xmlns:p14="http://schemas.microsoft.com/office/powerpoint/2010/main" val="3680445517"/>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userDrawn="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98845" y="384477"/>
            <a:ext cx="2798297" cy="1027760"/>
          </a:xfrm>
          <a:prstGeom prst="rect">
            <a:avLst/>
          </a:prstGeom>
        </p:spPr>
        <p:txBody>
          <a:bodyPr/>
          <a:lstStyle>
            <a:lvl1pPr>
              <a:spcBef>
                <a:spcPts val="171"/>
              </a:spcBef>
              <a:defRPr sz="855">
                <a:solidFill>
                  <a:schemeClr val="tx1"/>
                </a:solidFill>
              </a:defRPr>
            </a:lvl1pPr>
            <a:lvl2pPr>
              <a:defRPr sz="898">
                <a:solidFill>
                  <a:schemeClr val="tx2"/>
                </a:solidFill>
              </a:defRPr>
            </a:lvl2pPr>
            <a:lvl3pPr>
              <a:defRPr sz="898">
                <a:solidFill>
                  <a:schemeClr val="tx2"/>
                </a:solidFill>
              </a:defRPr>
            </a:lvl3pPr>
            <a:lvl4pPr>
              <a:defRPr sz="855">
                <a:solidFill>
                  <a:schemeClr val="tx2"/>
                </a:solidFill>
              </a:defRPr>
            </a:lvl4pPr>
            <a:lvl5pPr>
              <a:defRPr sz="855">
                <a:solidFill>
                  <a:schemeClr val="tx2"/>
                </a:solidFill>
              </a:defRPr>
            </a:lvl5pPr>
          </a:lstStyle>
          <a:p>
            <a:pPr lvl="0"/>
            <a:r>
              <a:rPr lang="en-US"/>
              <a:t>Edit Master text styles</a:t>
            </a:r>
          </a:p>
        </p:txBody>
      </p:sp>
      <p:sp>
        <p:nvSpPr>
          <p:cNvPr id="7" name="Text Placeholder 6"/>
          <p:cNvSpPr>
            <a:spLocks noGrp="1"/>
          </p:cNvSpPr>
          <p:nvPr>
            <p:ph type="body" sz="quarter" idx="11"/>
          </p:nvPr>
        </p:nvSpPr>
        <p:spPr>
          <a:xfrm>
            <a:off x="511201" y="1675455"/>
            <a:ext cx="2762351" cy="4656835"/>
          </a:xfrm>
          <a:prstGeom prst="rect">
            <a:avLst/>
          </a:prstGeom>
        </p:spPr>
        <p:txBody>
          <a:bodyPr>
            <a:noAutofit/>
          </a:bodyPr>
          <a:lstStyle>
            <a:lvl1pPr>
              <a:spcBef>
                <a:spcPts val="0"/>
              </a:spcBef>
              <a:spcAft>
                <a:spcPts val="513"/>
              </a:spcAft>
              <a:defRPr sz="855"/>
            </a:lvl1pPr>
            <a:lvl2pPr>
              <a:spcBef>
                <a:spcPts val="257"/>
              </a:spcBef>
              <a:defRPr/>
            </a:lvl2pPr>
            <a:lvl3pPr>
              <a:spcBef>
                <a:spcPts val="257"/>
              </a:spcBef>
              <a:defRPr/>
            </a:lvl3pPr>
            <a:lvl4pPr>
              <a:spcBef>
                <a:spcPts val="257"/>
              </a:spcBef>
              <a:defRPr/>
            </a:lvl4pPr>
            <a:lvl5pPr>
              <a:spcBef>
                <a:spcPts val="257"/>
              </a:spcBef>
              <a:defRPr/>
            </a:lvl5pPr>
          </a:lstStyle>
          <a:p>
            <a:pPr lvl="0"/>
            <a:r>
              <a:rPr lang="en-US"/>
              <a:t>Edit Master text styles</a:t>
            </a:r>
          </a:p>
        </p:txBody>
      </p:sp>
      <p:sp>
        <p:nvSpPr>
          <p:cNvPr id="9" name="Text Placeholder 8"/>
          <p:cNvSpPr>
            <a:spLocks noGrp="1"/>
          </p:cNvSpPr>
          <p:nvPr>
            <p:ph type="body" sz="quarter" idx="12"/>
          </p:nvPr>
        </p:nvSpPr>
        <p:spPr>
          <a:xfrm>
            <a:off x="3816960" y="1675451"/>
            <a:ext cx="7880183" cy="4657727"/>
          </a:xfrm>
          <a:prstGeom prst="rect">
            <a:avLst/>
          </a:prstGeom>
        </p:spPr>
        <p:txBody>
          <a:bodyPr>
            <a:noAutofit/>
          </a:bodyPr>
          <a:lstStyle>
            <a:lvl1pPr>
              <a:spcBef>
                <a:spcPts val="1539"/>
              </a:spcBef>
              <a:defRPr sz="855"/>
            </a:lvl1pPr>
            <a:lvl2pPr>
              <a:defRPr sz="855"/>
            </a:lvl2pPr>
            <a:lvl3pPr>
              <a:defRPr sz="855"/>
            </a:lvl3pPr>
            <a:lvl4pPr>
              <a:defRPr sz="855"/>
            </a:lvl4pPr>
            <a:lvl5pPr>
              <a:defRPr sz="855"/>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36476671"/>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userDrawn="1">
  <p:cSld name="Title black">
    <p:bg bwMode="gray">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8" name="Picture 17" descr="A picture containing screenshot, graphics, fractal art, graphic design&#10;&#10;Description automatically generated">
            <a:extLst>
              <a:ext uri="{FF2B5EF4-FFF2-40B4-BE49-F238E27FC236}">
                <a16:creationId xmlns:a16="http://schemas.microsoft.com/office/drawing/2014/main" id="{87C99464-466B-4922-A407-747FBC114A97}"/>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3" name="Subtitle 2"/>
          <p:cNvSpPr>
            <a:spLocks noGrp="1"/>
          </p:cNvSpPr>
          <p:nvPr>
            <p:ph type="subTitle" idx="1" hasCustomPrompt="1"/>
          </p:nvPr>
        </p:nvSpPr>
        <p:spPr bwMode="gray">
          <a:xfrm>
            <a:off x="475200" y="5845180"/>
            <a:ext cx="5592011" cy="505645"/>
          </a:xfrm>
          <a:prstGeom prst="rect">
            <a:avLst/>
          </a:prstGeom>
        </p:spPr>
        <p:txBody>
          <a:bodyPr lIns="0" tIns="0" rIns="0" bIns="0" anchor="b" anchorCtr="0">
            <a:noAutofit/>
          </a:bodyPr>
          <a:lstStyle>
            <a:lvl1pPr marL="0" indent="0" algn="l">
              <a:lnSpc>
                <a:spcPct val="100000"/>
              </a:lnSpc>
              <a:spcAft>
                <a:spcPts val="0"/>
              </a:spcAft>
              <a:buNone/>
              <a:defRPr sz="1800" b="1">
                <a:solidFill>
                  <a:schemeClr val="bg1"/>
                </a:solidFill>
              </a:defRPr>
            </a:lvl1pPr>
            <a:lvl2pPr marL="0" indent="0" algn="l">
              <a:buNone/>
              <a:defRPr sz="1600" b="0">
                <a:solidFill>
                  <a:schemeClr val="bg1"/>
                </a:solidFill>
              </a:defRPr>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a:t>Click to edit Master title style</a:t>
            </a:r>
          </a:p>
          <a:p>
            <a:pPr lvl="1"/>
            <a:r>
              <a:rPr lang="en-US" noProof="0"/>
              <a:t>Click to edit Master subtitle style</a:t>
            </a:r>
          </a:p>
        </p:txBody>
      </p:sp>
      <p:sp>
        <p:nvSpPr>
          <p:cNvPr id="5" name="Text Placeholder 4"/>
          <p:cNvSpPr>
            <a:spLocks noGrp="1"/>
          </p:cNvSpPr>
          <p:nvPr>
            <p:ph type="body" sz="quarter" idx="10"/>
          </p:nvPr>
        </p:nvSpPr>
        <p:spPr>
          <a:xfrm>
            <a:off x="475200" y="6362699"/>
            <a:ext cx="5594349" cy="298451"/>
          </a:xfrm>
          <a:prstGeom prst="rect">
            <a:avLst/>
          </a:prstGeom>
        </p:spPr>
        <p:txBody>
          <a:bodyPr/>
          <a:lstStyle>
            <a:lvl1pPr>
              <a:spcAft>
                <a:spcPts val="0"/>
              </a:spcAft>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2710427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consulting marketin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64817" y="5845180"/>
            <a:ext cx="5594348" cy="505645"/>
          </a:xfrm>
          <a:prstGeom prst="rect">
            <a:avLst/>
          </a:prstGeom>
        </p:spPr>
        <p:txBody>
          <a:bodyPr lIns="0" tIns="0" rIns="0" bIns="0" anchor="b" anchorCtr="0">
            <a:noAutofit/>
          </a:bodyPr>
          <a:lstStyle>
            <a:lvl1pPr marL="0" indent="0" algn="l">
              <a:lnSpc>
                <a:spcPct val="100000"/>
              </a:lnSpc>
              <a:spcAft>
                <a:spcPts val="0"/>
              </a:spcAft>
              <a:buNone/>
              <a:defRPr sz="2400" b="1">
                <a:solidFill>
                  <a:schemeClr val="tx1"/>
                </a:solidFill>
              </a:defRPr>
            </a:lvl1pPr>
            <a:lvl2pPr marL="0" indent="0" algn="l">
              <a:buNone/>
              <a:defRPr sz="1600" b="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a:t>Click to edit Master title style</a:t>
            </a:r>
          </a:p>
        </p:txBody>
      </p:sp>
      <p:sp>
        <p:nvSpPr>
          <p:cNvPr id="5" name="Text Placeholder 4"/>
          <p:cNvSpPr>
            <a:spLocks noGrp="1"/>
          </p:cNvSpPr>
          <p:nvPr>
            <p:ph type="body" sz="quarter" idx="10"/>
          </p:nvPr>
        </p:nvSpPr>
        <p:spPr>
          <a:xfrm>
            <a:off x="475325" y="6362699"/>
            <a:ext cx="5594349" cy="298451"/>
          </a:xfrm>
          <a:prstGeom prst="rect">
            <a:avLst/>
          </a:prstGeom>
        </p:spPr>
        <p:txBody>
          <a:bodyPr>
            <a:noAutofit/>
          </a:bodyPr>
          <a:lstStyle>
            <a:lvl1pPr>
              <a:spcAft>
                <a:spcPts val="0"/>
              </a:spcAft>
              <a:defRPr sz="1200" b="0" i="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p:cNvGrpSpPr>
            <a:grpSpLocks noChangeAspect="1"/>
          </p:cNvGrpSpPr>
          <p:nvPr userDrawn="1"/>
        </p:nvGrpSpPr>
        <p:grpSpPr>
          <a:xfrm>
            <a:off x="475325" y="457200"/>
            <a:ext cx="1998000" cy="374400"/>
            <a:chOff x="398463" y="404813"/>
            <a:chExt cx="1627187" cy="307976"/>
          </a:xfrm>
          <a:solidFill>
            <a:schemeClr val="tx1"/>
          </a:solidFill>
        </p:grpSpPr>
        <p:sp>
          <p:nvSpPr>
            <p:cNvPr id="20"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1"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2"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3"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4"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5"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6"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7"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8"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9"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pic>
        <p:nvPicPr>
          <p:cNvPr id="18" name="Picture 17" descr="Logo&#10;&#10;Description automatically generated">
            <a:extLst>
              <a:ext uri="{FF2B5EF4-FFF2-40B4-BE49-F238E27FC236}">
                <a16:creationId xmlns:a16="http://schemas.microsoft.com/office/drawing/2014/main" id="{D9DED990-BD8A-0241-8009-44EC94BBE18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2714923" y="13855"/>
            <a:ext cx="6844723" cy="6490168"/>
          </a:xfrm>
          <a:prstGeom prst="rect">
            <a:avLst/>
          </a:prstGeom>
        </p:spPr>
      </p:pic>
    </p:spTree>
    <p:extLst>
      <p:ext uri="{BB962C8B-B14F-4D97-AF65-F5344CB8AC3E}">
        <p14:creationId xmlns:p14="http://schemas.microsoft.com/office/powerpoint/2010/main" val="3011365569"/>
      </p:ext>
    </p:extLst>
  </p:cSld>
  <p:clrMapOvr>
    <a:masterClrMapping/>
  </p:clrMapOvr>
  <p:transition>
    <p:fade/>
  </p:transition>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slide - blank">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64817" y="5845180"/>
            <a:ext cx="5594348" cy="505645"/>
          </a:xfrm>
          <a:prstGeom prst="rect">
            <a:avLst/>
          </a:prstGeom>
        </p:spPr>
        <p:txBody>
          <a:bodyPr lIns="0" tIns="0" rIns="0" bIns="0" anchor="b" anchorCtr="0">
            <a:noAutofit/>
          </a:bodyPr>
          <a:lstStyle>
            <a:lvl1pPr marL="0" indent="0" algn="l">
              <a:lnSpc>
                <a:spcPct val="100000"/>
              </a:lnSpc>
              <a:spcAft>
                <a:spcPts val="0"/>
              </a:spcAft>
              <a:buNone/>
              <a:defRPr sz="2400" b="1">
                <a:solidFill>
                  <a:schemeClr val="tx1"/>
                </a:solidFill>
              </a:defRPr>
            </a:lvl1pPr>
            <a:lvl2pPr marL="0" indent="0" algn="l">
              <a:buNone/>
              <a:defRPr sz="1600" b="0"/>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a:t>Click to edit Master title style</a:t>
            </a:r>
          </a:p>
        </p:txBody>
      </p:sp>
      <p:sp>
        <p:nvSpPr>
          <p:cNvPr id="5" name="Text Placeholder 4"/>
          <p:cNvSpPr>
            <a:spLocks noGrp="1"/>
          </p:cNvSpPr>
          <p:nvPr>
            <p:ph type="body" sz="quarter" idx="10"/>
          </p:nvPr>
        </p:nvSpPr>
        <p:spPr>
          <a:xfrm>
            <a:off x="475325" y="6362699"/>
            <a:ext cx="5594349" cy="298451"/>
          </a:xfrm>
          <a:prstGeom prst="rect">
            <a:avLst/>
          </a:prstGeom>
        </p:spPr>
        <p:txBody>
          <a:bodyPr>
            <a:noAutofit/>
          </a:bodyPr>
          <a:lstStyle>
            <a:lvl1pPr>
              <a:spcAft>
                <a:spcPts val="0"/>
              </a:spcAft>
              <a:defRPr sz="1200" b="0" i="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9" name="Group 18"/>
          <p:cNvGrpSpPr>
            <a:grpSpLocks noChangeAspect="1"/>
          </p:cNvGrpSpPr>
          <p:nvPr userDrawn="1"/>
        </p:nvGrpSpPr>
        <p:grpSpPr>
          <a:xfrm>
            <a:off x="475325" y="457200"/>
            <a:ext cx="1390953" cy="260647"/>
            <a:chOff x="398463" y="404813"/>
            <a:chExt cx="1627187" cy="307976"/>
          </a:xfrm>
          <a:solidFill>
            <a:schemeClr val="tx1"/>
          </a:solidFill>
        </p:grpSpPr>
        <p:sp>
          <p:nvSpPr>
            <p:cNvPr id="20"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1"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2"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3"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4"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5"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6"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7"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8"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9"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Tree>
    <p:extLst>
      <p:ext uri="{BB962C8B-B14F-4D97-AF65-F5344CB8AC3E}">
        <p14:creationId xmlns:p14="http://schemas.microsoft.com/office/powerpoint/2010/main" val="2286146234"/>
      </p:ext>
    </p:extLst>
  </p:cSld>
  <p:clrMapOvr>
    <a:masterClrMapping/>
  </p:clrMapOvr>
  <p:transition>
    <p:fade/>
  </p:transition>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userDrawn="1">
  <p:cSld name="Title slide - Black">
    <p:bg bwMode="gray">
      <p:bgPr>
        <a:solidFill>
          <a:schemeClr val="tx1"/>
        </a:solidFill>
        <a:effectLst/>
      </p:bgPr>
    </p:bg>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E9ED29CA-6A60-490D-9D54-EA7CC7AF832C}"/>
              </a:ext>
            </a:extLst>
          </p:cNvPr>
          <p:cNvGrpSpPr>
            <a:grpSpLocks noChangeAspect="1"/>
          </p:cNvGrpSpPr>
          <p:nvPr/>
        </p:nvGrpSpPr>
        <p:grpSpPr>
          <a:xfrm>
            <a:off x="475325" y="457200"/>
            <a:ext cx="1998000" cy="374400"/>
            <a:chOff x="398463" y="404813"/>
            <a:chExt cx="1627187" cy="307976"/>
          </a:xfrm>
          <a:solidFill>
            <a:schemeClr val="bg1"/>
          </a:solidFill>
        </p:grpSpPr>
        <p:sp>
          <p:nvSpPr>
            <p:cNvPr id="31" name="Oval 5">
              <a:extLst>
                <a:ext uri="{FF2B5EF4-FFF2-40B4-BE49-F238E27FC236}">
                  <a16:creationId xmlns:a16="http://schemas.microsoft.com/office/drawing/2014/main" id="{119E2360-A688-44DF-A6BB-76D18177CCF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accent1"/>
                </a:solidFill>
              </a:endParaRPr>
            </a:p>
          </p:txBody>
        </p:sp>
        <p:sp>
          <p:nvSpPr>
            <p:cNvPr id="32" name="Freeform 6">
              <a:extLst>
                <a:ext uri="{FF2B5EF4-FFF2-40B4-BE49-F238E27FC236}">
                  <a16:creationId xmlns:a16="http://schemas.microsoft.com/office/drawing/2014/main" id="{4265C3C7-34A9-47F1-AB5F-2771E187891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3" name="Rectangle 7">
              <a:extLst>
                <a:ext uri="{FF2B5EF4-FFF2-40B4-BE49-F238E27FC236}">
                  <a16:creationId xmlns:a16="http://schemas.microsoft.com/office/drawing/2014/main" id="{A9400861-EDC5-4A80-9569-C20320CE006A}"/>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4" name="Freeform 8">
              <a:extLst>
                <a:ext uri="{FF2B5EF4-FFF2-40B4-BE49-F238E27FC236}">
                  <a16:creationId xmlns:a16="http://schemas.microsoft.com/office/drawing/2014/main" id="{64DC9296-DBBC-4C4E-ACB4-7DA2607D524B}"/>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5" name="Rectangle 9">
              <a:extLst>
                <a:ext uri="{FF2B5EF4-FFF2-40B4-BE49-F238E27FC236}">
                  <a16:creationId xmlns:a16="http://schemas.microsoft.com/office/drawing/2014/main" id="{3E26591B-8E9F-4856-8284-BF3F8DB6ABC1}"/>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6" name="Rectangle 10">
              <a:extLst>
                <a:ext uri="{FF2B5EF4-FFF2-40B4-BE49-F238E27FC236}">
                  <a16:creationId xmlns:a16="http://schemas.microsoft.com/office/drawing/2014/main" id="{43F42271-5510-4D15-B07B-133237928BB4}"/>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7" name="Freeform 11">
              <a:extLst>
                <a:ext uri="{FF2B5EF4-FFF2-40B4-BE49-F238E27FC236}">
                  <a16:creationId xmlns:a16="http://schemas.microsoft.com/office/drawing/2014/main" id="{00E9FD99-54D9-422B-9717-D0DD3442A0DF}"/>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8" name="Freeform 12">
              <a:extLst>
                <a:ext uri="{FF2B5EF4-FFF2-40B4-BE49-F238E27FC236}">
                  <a16:creationId xmlns:a16="http://schemas.microsoft.com/office/drawing/2014/main" id="{BAF30821-90D3-436A-8DDF-D130E66447E2}"/>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9" name="Freeform 13">
              <a:extLst>
                <a:ext uri="{FF2B5EF4-FFF2-40B4-BE49-F238E27FC236}">
                  <a16:creationId xmlns:a16="http://schemas.microsoft.com/office/drawing/2014/main" id="{5C1A565D-B22B-4EE2-ACC9-C993D581F00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0" name="Freeform 14">
              <a:extLst>
                <a:ext uri="{FF2B5EF4-FFF2-40B4-BE49-F238E27FC236}">
                  <a16:creationId xmlns:a16="http://schemas.microsoft.com/office/drawing/2014/main" id="{666738FD-9737-43F5-8E36-896FD725FE0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bg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Tree>
    <p:extLst>
      <p:ext uri="{BB962C8B-B14F-4D97-AF65-F5344CB8AC3E}">
        <p14:creationId xmlns:p14="http://schemas.microsoft.com/office/powerpoint/2010/main" val="341846753"/>
      </p:ext>
    </p:extLst>
  </p:cSld>
  <p:clrMapOvr>
    <a:masterClrMapping/>
  </p:clrMapOvr>
  <p:transition>
    <p:fade/>
  </p:transition>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userDrawn="1">
  <p:cSld name="Divider - green 1">
    <p:bg bwMode="gray">
      <p:bgPr>
        <a:solidFill>
          <a:srgbClr val="43B02A"/>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D73E56B-D0C2-FB48-BC2E-100F6C6F40AE}"/>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6" name="Text Placeholder 2">
            <a:extLst>
              <a:ext uri="{FF2B5EF4-FFF2-40B4-BE49-F238E27FC236}">
                <a16:creationId xmlns:a16="http://schemas.microsoft.com/office/drawing/2014/main" id="{B667CF09-9B0E-CC47-BB92-7C878843F029}"/>
              </a:ext>
            </a:extLst>
          </p:cNvPr>
          <p:cNvSpPr>
            <a:spLocks noGrp="1"/>
          </p:cNvSpPr>
          <p:nvPr>
            <p:ph type="body" idx="1" hasCustomPrompt="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7" name="Rectangle 2">
            <a:extLst>
              <a:ext uri="{FF2B5EF4-FFF2-40B4-BE49-F238E27FC236}">
                <a16:creationId xmlns:a16="http://schemas.microsoft.com/office/drawing/2014/main" id="{A1FC9381-36B0-1E4C-B871-2F5B1339F648}"/>
              </a:ext>
            </a:extLst>
          </p:cNvPr>
          <p:cNvSpPr>
            <a:spLocks/>
          </p:cNvSpPr>
          <p:nvPr userDrawn="1"/>
        </p:nvSpPr>
        <p:spPr bwMode="auto">
          <a:xfrm>
            <a:off x="501648" y="6444147"/>
            <a:ext cx="3225242" cy="1231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342264381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Divider - green">
    <p:bg bwMode="gray">
      <p:bgPr>
        <a:solidFill>
          <a:srgbClr val="009A4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6" name="Rectangle 2">
            <a:extLst>
              <a:ext uri="{FF2B5EF4-FFF2-40B4-BE49-F238E27FC236}">
                <a16:creationId xmlns:a16="http://schemas.microsoft.com/office/drawing/2014/main" id="{C3C171E1-F702-574C-8BCD-67BD9573AF0F}"/>
              </a:ext>
            </a:extLst>
          </p:cNvPr>
          <p:cNvSpPr>
            <a:spLocks/>
          </p:cNvSpPr>
          <p:nvPr userDrawn="1"/>
        </p:nvSpPr>
        <p:spPr bwMode="auto">
          <a:xfrm>
            <a:off x="501648" y="6444147"/>
            <a:ext cx="3225242" cy="1231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2089168204"/>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Divider - teal">
    <p:bg bwMode="gray">
      <p:bgPr>
        <a:solidFill>
          <a:srgbClr val="00ABAB"/>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4F96BDF-9362-D94E-B1D2-CFAF3AD867EE}"/>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6" name="Text Placeholder 2">
            <a:extLst>
              <a:ext uri="{FF2B5EF4-FFF2-40B4-BE49-F238E27FC236}">
                <a16:creationId xmlns:a16="http://schemas.microsoft.com/office/drawing/2014/main" id="{84800968-F261-E84D-92F7-07E113E702E0}"/>
              </a:ext>
            </a:extLst>
          </p:cNvPr>
          <p:cNvSpPr>
            <a:spLocks noGrp="1"/>
          </p:cNvSpPr>
          <p:nvPr>
            <p:ph type="body" idx="1" hasCustomPrompt="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4" name="TextBox 3">
            <a:extLst>
              <a:ext uri="{FF2B5EF4-FFF2-40B4-BE49-F238E27FC236}">
                <a16:creationId xmlns:a16="http://schemas.microsoft.com/office/drawing/2014/main" id="{1C79FFD3-C392-464C-B50B-45DFA0B91D35}"/>
              </a:ext>
            </a:extLst>
          </p:cNvPr>
          <p:cNvSpPr txBox="1"/>
          <p:nvPr userDrawn="1"/>
        </p:nvSpPr>
        <p:spPr>
          <a:xfrm>
            <a:off x="9641840" y="162560"/>
            <a:ext cx="65" cy="184666"/>
          </a:xfrm>
          <a:prstGeom prst="rect">
            <a:avLst/>
          </a:prstGeom>
          <a:solidFill>
            <a:schemeClr val="accent5"/>
          </a:solidFill>
        </p:spPr>
        <p:txBody>
          <a:bodyPr vert="horz" wrap="none" lIns="0" tIns="0" rIns="0" bIns="0" rtlCol="0">
            <a:spAutoFit/>
          </a:bodyPr>
          <a:lstStyle/>
          <a:p>
            <a:pPr>
              <a:spcBef>
                <a:spcPts val="200"/>
              </a:spcBef>
              <a:buSzPct val="100000"/>
            </a:pPr>
            <a:endParaRPr lang="en-US" sz="1200"/>
          </a:p>
        </p:txBody>
      </p:sp>
      <p:sp>
        <p:nvSpPr>
          <p:cNvPr id="8" name="Rectangle 2">
            <a:extLst>
              <a:ext uri="{FF2B5EF4-FFF2-40B4-BE49-F238E27FC236}">
                <a16:creationId xmlns:a16="http://schemas.microsoft.com/office/drawing/2014/main" id="{BCED6D00-51E8-1740-BAC0-FB4EF8D42B48}"/>
              </a:ext>
            </a:extLst>
          </p:cNvPr>
          <p:cNvSpPr>
            <a:spLocks/>
          </p:cNvSpPr>
          <p:nvPr userDrawn="1"/>
        </p:nvSpPr>
        <p:spPr bwMode="auto">
          <a:xfrm>
            <a:off x="501648" y="6444147"/>
            <a:ext cx="3225242" cy="1231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1795423064"/>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userDrawn="1">
  <p:cSld name="Divider - blue">
    <p:bg bwMode="gray">
      <p:bgPr>
        <a:solidFill>
          <a:srgbClr val="00A3E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4F96BDF-9362-D94E-B1D2-CFAF3AD867EE}"/>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6" name="Text Placeholder 2">
            <a:extLst>
              <a:ext uri="{FF2B5EF4-FFF2-40B4-BE49-F238E27FC236}">
                <a16:creationId xmlns:a16="http://schemas.microsoft.com/office/drawing/2014/main" id="{84800968-F261-E84D-92F7-07E113E702E0}"/>
              </a:ext>
            </a:extLst>
          </p:cNvPr>
          <p:cNvSpPr>
            <a:spLocks noGrp="1"/>
          </p:cNvSpPr>
          <p:nvPr>
            <p:ph type="body" idx="1" hasCustomPrompt="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Edit Master text styles</a:t>
            </a:r>
          </a:p>
        </p:txBody>
      </p:sp>
      <p:sp>
        <p:nvSpPr>
          <p:cNvPr id="8" name="Rectangle 2">
            <a:extLst>
              <a:ext uri="{FF2B5EF4-FFF2-40B4-BE49-F238E27FC236}">
                <a16:creationId xmlns:a16="http://schemas.microsoft.com/office/drawing/2014/main" id="{89C772F1-0EC8-E84F-817E-BBCFCFA65DBA}"/>
              </a:ext>
            </a:extLst>
          </p:cNvPr>
          <p:cNvSpPr>
            <a:spLocks/>
          </p:cNvSpPr>
          <p:nvPr userDrawn="1"/>
        </p:nvSpPr>
        <p:spPr bwMode="auto">
          <a:xfrm>
            <a:off x="501648" y="6444147"/>
            <a:ext cx="3225242" cy="1231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89284122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2"/>
            <a:ext cx="10541000" cy="1592403"/>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CA" noProof="0"/>
          </a:p>
        </p:txBody>
      </p:sp>
      <p:sp>
        <p:nvSpPr>
          <p:cNvPr id="3" name="Text Placeholder 2"/>
          <p:cNvSpPr>
            <a:spLocks noGrp="1"/>
          </p:cNvSpPr>
          <p:nvPr>
            <p:ph type="body" idx="1"/>
          </p:nvPr>
        </p:nvSpPr>
        <p:spPr bwMode="gray">
          <a:xfrm>
            <a:off x="501651" y="3429000"/>
            <a:ext cx="10541000" cy="1566532"/>
          </a:xfrm>
          <a:prstGeom prst="rect">
            <a:avLst/>
          </a:prstGeom>
        </p:spPr>
        <p:txBody>
          <a:bodyPr lIns="0" tIns="0" rIns="0" bIns="0">
            <a:noAutofit/>
          </a:bodyPr>
          <a:lstStyle>
            <a:lvl1pPr marL="0" indent="0">
              <a:lnSpc>
                <a:spcPct val="95000"/>
              </a:lnSpc>
              <a:spcAft>
                <a:spcPts val="0"/>
              </a:spcAft>
              <a:buNone/>
              <a:defRPr sz="385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sp>
        <p:nvSpPr>
          <p:cNvPr id="7" name="Footer Placeholder 4"/>
          <p:cNvSpPr>
            <a:spLocks noGrp="1"/>
          </p:cNvSpPr>
          <p:nvPr>
            <p:ph type="ftr" sz="quarter" idx="3"/>
          </p:nvPr>
        </p:nvSpPr>
        <p:spPr>
          <a:xfrm>
            <a:off x="8666480" y="6477003"/>
            <a:ext cx="2560320" cy="123111"/>
          </a:xfrm>
          <a:prstGeom prst="rect">
            <a:avLst/>
          </a:prstGeom>
        </p:spPr>
        <p:txBody>
          <a:bodyPr vert="horz" wrap="none" lIns="0" tIns="0" rIns="0" bIns="0" rtlCol="0" anchor="ctr">
            <a:noAutofit/>
          </a:bodyPr>
          <a:lstStyle>
            <a:lvl1pPr algn="r">
              <a:defRPr sz="650">
                <a:solidFill>
                  <a:schemeClr val="bg1"/>
                </a:solidFill>
              </a:defRPr>
            </a:lvl1pPr>
          </a:lstStyle>
          <a:p>
            <a:r>
              <a:rPr lang="en-CA" noProof="0"/>
              <a:t>Private and Confidential</a:t>
            </a:r>
          </a:p>
        </p:txBody>
      </p:sp>
      <p:sp>
        <p:nvSpPr>
          <p:cNvPr id="8" name="Slide Number Placeholder 5"/>
          <p:cNvSpPr>
            <a:spLocks noGrp="1"/>
          </p:cNvSpPr>
          <p:nvPr>
            <p:ph type="sldNum" sz="quarter" idx="4"/>
          </p:nvPr>
        </p:nvSpPr>
        <p:spPr>
          <a:xfrm>
            <a:off x="11477017" y="6477003"/>
            <a:ext cx="235107" cy="123111"/>
          </a:xfrm>
          <a:prstGeom prst="rect">
            <a:avLst/>
          </a:prstGeom>
        </p:spPr>
        <p:txBody>
          <a:bodyPr vert="horz" wrap="none" lIns="0" tIns="0" rIns="0" bIns="0" rtlCol="0" anchor="ctr">
            <a:noAutofit/>
          </a:bodyPr>
          <a:lstStyle>
            <a:lvl1pPr algn="r">
              <a:defRPr sz="650">
                <a:solidFill>
                  <a:schemeClr val="bg1"/>
                </a:solidFill>
              </a:defRPr>
            </a:lvl1pPr>
          </a:lstStyle>
          <a:p>
            <a:fld id="{061A9654-7BF2-42EF-AE33-C129A2459692}" type="slidenum">
              <a:rPr lang="en-CA" noProof="0" smtClean="0"/>
              <a:pPr/>
              <a:t>‹#›</a:t>
            </a:fld>
            <a:endParaRPr lang="en-CA" noProof="0"/>
          </a:p>
        </p:txBody>
      </p:sp>
      <p:sp>
        <p:nvSpPr>
          <p:cNvPr id="9" name="TextBox 8"/>
          <p:cNvSpPr txBox="1"/>
          <p:nvPr userDrawn="1"/>
        </p:nvSpPr>
        <p:spPr>
          <a:xfrm>
            <a:off x="501649" y="647700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bg1"/>
                </a:solidFill>
              </a:rPr>
              <a:t>© Deloitte LLP and affiliated entities.</a:t>
            </a:r>
          </a:p>
        </p:txBody>
      </p:sp>
    </p:spTree>
    <p:extLst>
      <p:ext uri="{BB962C8B-B14F-4D97-AF65-F5344CB8AC3E}">
        <p14:creationId xmlns:p14="http://schemas.microsoft.com/office/powerpoint/2010/main" val="181091768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Divider - black">
    <p:bg bwMode="gray">
      <p:bgPr>
        <a:solidFill>
          <a:schemeClr val="tx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F0A95D9-BBCA-6A4A-9B53-148371045DC0}"/>
              </a:ext>
            </a:extLst>
          </p:cNvPr>
          <p:cNvSpPr>
            <a:spLocks noGrp="1"/>
          </p:cNvSpPr>
          <p:nvPr>
            <p:ph type="title"/>
          </p:nvPr>
        </p:nvSpPr>
        <p:spPr bwMode="gray">
          <a:xfrm>
            <a:off x="478517" y="1705668"/>
            <a:ext cx="10418233" cy="1592403"/>
          </a:xfrm>
          <a:prstGeom prst="rect">
            <a:avLst/>
          </a:prstGeom>
        </p:spPr>
        <p:txBody>
          <a:bodyPr anchor="b"/>
          <a:lstStyle>
            <a:lvl1pPr>
              <a:lnSpc>
                <a:spcPct val="95000"/>
              </a:lnSpc>
              <a:defRPr sz="3600" b="1" i="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noProof="0"/>
              <a:t>Click to edit Master title style</a:t>
            </a:r>
          </a:p>
        </p:txBody>
      </p:sp>
      <p:sp>
        <p:nvSpPr>
          <p:cNvPr id="5" name="Text Placeholder 2">
            <a:extLst>
              <a:ext uri="{FF2B5EF4-FFF2-40B4-BE49-F238E27FC236}">
                <a16:creationId xmlns:a16="http://schemas.microsoft.com/office/drawing/2014/main" id="{BD3718A7-D83C-7C43-935A-0F1BACB2133E}"/>
              </a:ext>
            </a:extLst>
          </p:cNvPr>
          <p:cNvSpPr>
            <a:spLocks noGrp="1"/>
          </p:cNvSpPr>
          <p:nvPr>
            <p:ph type="body" idx="1"/>
          </p:nvPr>
        </p:nvSpPr>
        <p:spPr bwMode="gray">
          <a:xfrm>
            <a:off x="478517" y="3429000"/>
            <a:ext cx="10418233" cy="1566532"/>
          </a:xfrm>
          <a:prstGeom prst="rect">
            <a:avLst/>
          </a:prstGeom>
        </p:spPr>
        <p:txBody>
          <a:bodyPr lIns="0" tIns="0" rIns="0" bIns="0">
            <a:noAutofit/>
          </a:bodyPr>
          <a:lstStyle>
            <a:lvl1pPr marL="0" indent="0">
              <a:lnSpc>
                <a:spcPct val="95000"/>
              </a:lnSpc>
              <a:spcAft>
                <a:spcPts val="0"/>
              </a:spcAft>
              <a:buNone/>
              <a:defRPr sz="30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Rectangle 1">
            <a:extLst>
              <a:ext uri="{FF2B5EF4-FFF2-40B4-BE49-F238E27FC236}">
                <a16:creationId xmlns:a16="http://schemas.microsoft.com/office/drawing/2014/main" id="{0E22EC6F-5761-CA47-97ED-C213F779AABB}"/>
              </a:ext>
            </a:extLst>
          </p:cNvPr>
          <p:cNvSpPr/>
          <p:nvPr userDrawn="1"/>
        </p:nvSpPr>
        <p:spPr bwMode="gray">
          <a:xfrm>
            <a:off x="0" y="6160168"/>
            <a:ext cx="4251158" cy="697832"/>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sp>
        <p:nvSpPr>
          <p:cNvPr id="6" name="Rectangle 2">
            <a:extLst>
              <a:ext uri="{FF2B5EF4-FFF2-40B4-BE49-F238E27FC236}">
                <a16:creationId xmlns:a16="http://schemas.microsoft.com/office/drawing/2014/main" id="{7D54D02F-7235-2545-86B1-352B8AD44279}"/>
              </a:ext>
            </a:extLst>
          </p:cNvPr>
          <p:cNvSpPr>
            <a:spLocks/>
          </p:cNvSpPr>
          <p:nvPr userDrawn="1"/>
        </p:nvSpPr>
        <p:spPr bwMode="auto">
          <a:xfrm>
            <a:off x="501648" y="6444147"/>
            <a:ext cx="3225242" cy="1231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none" lIns="0" tIns="0" rIns="0" bIns="0">
            <a:spAutoFit/>
          </a:bodyPr>
          <a:lstStyle/>
          <a:p>
            <a:fld id="{C84F2FB2-4A16-1542-BD5E-F56870239E74}" type="slidenum">
              <a:rPr lang="en-US" sz="800" b="0" i="0" smtClean="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a:t>
            </a:fld>
            <a:r>
              <a:rPr lang="en-US" sz="800" b="0" i="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sym typeface="Frutiger Next Pro Light" charset="0"/>
              </a:rPr>
              <a:t>  |  Copyright © 2022 Deloitte Development LLC. All rights reserved.</a:t>
            </a:r>
          </a:p>
        </p:txBody>
      </p:sp>
    </p:spTree>
    <p:extLst>
      <p:ext uri="{BB962C8B-B14F-4D97-AF65-F5344CB8AC3E}">
        <p14:creationId xmlns:p14="http://schemas.microsoft.com/office/powerpoint/2010/main" val="303449470"/>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Divider - consulting marketin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41750-05D6-7B4F-B591-8A1D9D7C986B}"/>
              </a:ext>
            </a:extLst>
          </p:cNvPr>
          <p:cNvSpPr/>
          <p:nvPr userDrawn="1"/>
        </p:nvSpPr>
        <p:spPr bwMode="gray">
          <a:xfrm>
            <a:off x="0" y="0"/>
            <a:ext cx="12192000" cy="6858000"/>
          </a:xfrm>
          <a:prstGeom prst="rect">
            <a:avLst/>
          </a:prstGeom>
          <a:solidFill>
            <a:srgbClr val="004F59"/>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pic>
        <p:nvPicPr>
          <p:cNvPr id="6" name="Picture 5">
            <a:extLst>
              <a:ext uri="{FF2B5EF4-FFF2-40B4-BE49-F238E27FC236}">
                <a16:creationId xmlns:a16="http://schemas.microsoft.com/office/drawing/2014/main" id="{FC30B909-0F58-4040-81A7-03A8A997502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31507" b="28662"/>
          <a:stretch/>
        </p:blipFill>
        <p:spPr>
          <a:xfrm>
            <a:off x="6253263" y="857249"/>
            <a:ext cx="5938738" cy="6000751"/>
          </a:xfrm>
          <a:prstGeom prst="rect">
            <a:avLst/>
          </a:prstGeom>
        </p:spPr>
      </p:pic>
      <p:sp>
        <p:nvSpPr>
          <p:cNvPr id="3" name="Title Placeholder 1">
            <a:extLst>
              <a:ext uri="{FF2B5EF4-FFF2-40B4-BE49-F238E27FC236}">
                <a16:creationId xmlns:a16="http://schemas.microsoft.com/office/drawing/2014/main" id="{80520FDF-009E-D941-8AD7-91809FE6151C}"/>
              </a:ext>
            </a:extLst>
          </p:cNvPr>
          <p:cNvSpPr>
            <a:spLocks noGrp="1"/>
          </p:cNvSpPr>
          <p:nvPr>
            <p:ph type="title" hasCustomPrompt="1"/>
          </p:nvPr>
        </p:nvSpPr>
        <p:spPr>
          <a:xfrm>
            <a:off x="551688" y="1581632"/>
            <a:ext cx="3620262" cy="3276118"/>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4800" b="0" i="0" kern="1200" noProof="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noProof="0"/>
              <a:t>Click to add title</a:t>
            </a:r>
          </a:p>
        </p:txBody>
      </p:sp>
    </p:spTree>
    <p:extLst>
      <p:ext uri="{BB962C8B-B14F-4D97-AF65-F5344CB8AC3E}">
        <p14:creationId xmlns:p14="http://schemas.microsoft.com/office/powerpoint/2010/main" val="3395943068"/>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41750-05D6-7B4F-B591-8A1D9D7C986B}"/>
              </a:ext>
            </a:extLst>
          </p:cNvPr>
          <p:cNvSpPr/>
          <p:nvPr userDrawn="1"/>
        </p:nvSpPr>
        <p:spPr bwMode="gray">
          <a:xfrm>
            <a:off x="0" y="0"/>
            <a:ext cx="12192000" cy="6858000"/>
          </a:xfrm>
          <a:prstGeom prst="rect">
            <a:avLst/>
          </a:prstGeom>
          <a:solidFill>
            <a:srgbClr val="005587"/>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pic>
        <p:nvPicPr>
          <p:cNvPr id="6" name="Picture 5">
            <a:extLst>
              <a:ext uri="{FF2B5EF4-FFF2-40B4-BE49-F238E27FC236}">
                <a16:creationId xmlns:a16="http://schemas.microsoft.com/office/drawing/2014/main" id="{FC30B909-0F58-4040-81A7-03A8A997502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40" t="18471" r="31647"/>
          <a:stretch/>
        </p:blipFill>
        <p:spPr>
          <a:xfrm>
            <a:off x="6253263" y="0"/>
            <a:ext cx="5938738" cy="6858000"/>
          </a:xfrm>
          <a:prstGeom prst="rect">
            <a:avLst/>
          </a:prstGeom>
        </p:spPr>
      </p:pic>
      <p:sp>
        <p:nvSpPr>
          <p:cNvPr id="3" name="Title Placeholder 1">
            <a:extLst>
              <a:ext uri="{FF2B5EF4-FFF2-40B4-BE49-F238E27FC236}">
                <a16:creationId xmlns:a16="http://schemas.microsoft.com/office/drawing/2014/main" id="{80520FDF-009E-D941-8AD7-91809FE6151C}"/>
              </a:ext>
            </a:extLst>
          </p:cNvPr>
          <p:cNvSpPr>
            <a:spLocks noGrp="1"/>
          </p:cNvSpPr>
          <p:nvPr>
            <p:ph type="title" hasCustomPrompt="1"/>
          </p:nvPr>
        </p:nvSpPr>
        <p:spPr>
          <a:xfrm>
            <a:off x="551688" y="1581632"/>
            <a:ext cx="3620262" cy="3276118"/>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4800" b="0" i="0" kern="1200" noProof="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noProof="0"/>
              <a:t>Click to add title</a:t>
            </a:r>
          </a:p>
        </p:txBody>
      </p:sp>
    </p:spTree>
    <p:extLst>
      <p:ext uri="{BB962C8B-B14F-4D97-AF65-F5344CB8AC3E}">
        <p14:creationId xmlns:p14="http://schemas.microsoft.com/office/powerpoint/2010/main" val="1663849986"/>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4441750-05D6-7B4F-B591-8A1D9D7C986B}"/>
              </a:ext>
            </a:extLst>
          </p:cNvPr>
          <p:cNvSpPr/>
          <p:nvPr userDrawn="1"/>
        </p:nvSpPr>
        <p:spPr bwMode="gray">
          <a:xfrm>
            <a:off x="0" y="0"/>
            <a:ext cx="12192000" cy="6858000"/>
          </a:xfrm>
          <a:prstGeom prst="rect">
            <a:avLst/>
          </a:prstGeom>
          <a:solidFill>
            <a:srgbClr val="012169"/>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pic>
        <p:nvPicPr>
          <p:cNvPr id="6" name="Picture 5">
            <a:extLst>
              <a:ext uri="{FF2B5EF4-FFF2-40B4-BE49-F238E27FC236}">
                <a16:creationId xmlns:a16="http://schemas.microsoft.com/office/drawing/2014/main" id="{FC30B909-0F58-4040-81A7-03A8A997502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8151" t="14594" r="-282" b="3878"/>
          <a:stretch/>
        </p:blipFill>
        <p:spPr>
          <a:xfrm rot="10800000">
            <a:off x="6804950" y="0"/>
            <a:ext cx="5387050" cy="6858000"/>
          </a:xfrm>
          <a:prstGeom prst="rect">
            <a:avLst/>
          </a:prstGeom>
        </p:spPr>
      </p:pic>
      <p:sp>
        <p:nvSpPr>
          <p:cNvPr id="3" name="Title Placeholder 1">
            <a:extLst>
              <a:ext uri="{FF2B5EF4-FFF2-40B4-BE49-F238E27FC236}">
                <a16:creationId xmlns:a16="http://schemas.microsoft.com/office/drawing/2014/main" id="{80520FDF-009E-D941-8AD7-91809FE6151C}"/>
              </a:ext>
            </a:extLst>
          </p:cNvPr>
          <p:cNvSpPr>
            <a:spLocks noGrp="1"/>
          </p:cNvSpPr>
          <p:nvPr>
            <p:ph type="title" hasCustomPrompt="1"/>
          </p:nvPr>
        </p:nvSpPr>
        <p:spPr>
          <a:xfrm>
            <a:off x="551688" y="1581632"/>
            <a:ext cx="3620262" cy="3276118"/>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4800" b="0" i="0" kern="1200" noProof="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noProof="0"/>
              <a:t>Click to add title</a:t>
            </a:r>
          </a:p>
        </p:txBody>
      </p:sp>
    </p:spTree>
    <p:extLst>
      <p:ext uri="{BB962C8B-B14F-4D97-AF65-F5344CB8AC3E}">
        <p14:creationId xmlns:p14="http://schemas.microsoft.com/office/powerpoint/2010/main" val="4044206610"/>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ndard headlin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5BDC220-FDA0-41D7-98BA-BB440BC4A90B}"/>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3DAD1E82-7DE3-46EF-9065-6719F60566AC}"/>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marL="0" indent="0" algn="r">
                <a:spcBef>
                  <a:spcPts val="800"/>
                </a:spcBef>
                <a:buSzPct val="100000"/>
                <a:buFont typeface="Arial"/>
                <a:buNone/>
              </a:pPr>
              <a:t>‹#›</a:t>
            </a:fld>
            <a:endParaRPr lang="en-US" sz="650" noProof="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 Placeholder 8">
            <a:extLst>
              <a:ext uri="{FF2B5EF4-FFF2-40B4-BE49-F238E27FC236}">
                <a16:creationId xmlns:a16="http://schemas.microsoft.com/office/drawing/2014/main" id="{64DC2670-5D11-4421-8167-B380A667E4E1}"/>
              </a:ext>
            </a:extLst>
          </p:cNvPr>
          <p:cNvSpPr>
            <a:spLocks noGrp="1"/>
          </p:cNvSpPr>
          <p:nvPr>
            <p:ph type="body" sz="quarter" idx="13" hasCustomPrompt="1"/>
          </p:nvPr>
        </p:nvSpPr>
        <p:spPr>
          <a:xfrm>
            <a:off x="551688" y="684903"/>
            <a:ext cx="11390734" cy="454080"/>
          </a:xfrm>
          <a:prstGeom prst="rect">
            <a:avLst/>
          </a:prstGeom>
        </p:spPr>
        <p:txBody>
          <a:bodyPr lIns="0" tIns="0" rIns="0" bIns="0">
            <a:noAutofit/>
          </a:bodyPr>
          <a:lstStyle>
            <a:lvl1pPr marL="0" indent="0" algn="l" defTabSz="914400" rtl="0" eaLnBrk="1" latinLnBrk="0" hangingPunct="1">
              <a:spcBef>
                <a:spcPts val="200"/>
              </a:spcBef>
              <a:buSzPct val="100000"/>
              <a:buNone/>
              <a:defRPr lang="en-US" sz="1200" kern="1200" noProof="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noProof="0"/>
              <a:t>Click to add subtitle</a:t>
            </a:r>
          </a:p>
        </p:txBody>
      </p:sp>
      <p:sp>
        <p:nvSpPr>
          <p:cNvPr id="18" name="Title Placeholder 1">
            <a:extLst>
              <a:ext uri="{FF2B5EF4-FFF2-40B4-BE49-F238E27FC236}">
                <a16:creationId xmlns:a16="http://schemas.microsoft.com/office/drawing/2014/main" id="{A791C14F-ED57-4012-8301-39F6E6B9EEC6}"/>
              </a:ext>
            </a:extLst>
          </p:cNvPr>
          <p:cNvSpPr>
            <a:spLocks noGrp="1"/>
          </p:cNvSpPr>
          <p:nvPr>
            <p:ph type="title" hasCustomPrompt="1"/>
          </p:nvPr>
        </p:nvSpPr>
        <p:spPr>
          <a:xfrm>
            <a:off x="551688" y="238607"/>
            <a:ext cx="11390734" cy="365760"/>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2400" b="1" i="0" kern="1200" noProof="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noProof="0"/>
              <a:t>Click to add title</a:t>
            </a:r>
          </a:p>
        </p:txBody>
      </p:sp>
    </p:spTree>
    <p:extLst>
      <p:ext uri="{BB962C8B-B14F-4D97-AF65-F5344CB8AC3E}">
        <p14:creationId xmlns:p14="http://schemas.microsoft.com/office/powerpoint/2010/main" val="2080355214"/>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Standard headlin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5BDC220-FDA0-41D7-98BA-BB440BC4A90B}"/>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3DAD1E82-7DE3-46EF-9065-6719F60566AC}"/>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marL="0" indent="0" algn="r">
                <a:spcBef>
                  <a:spcPts val="800"/>
                </a:spcBef>
                <a:buSzPct val="100000"/>
                <a:buFont typeface="Arial"/>
                <a:buNone/>
              </a:pPr>
              <a:t>‹#›</a:t>
            </a:fld>
            <a:endParaRPr lang="en-US" sz="650" noProof="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itle Placeholder 1">
            <a:extLst>
              <a:ext uri="{FF2B5EF4-FFF2-40B4-BE49-F238E27FC236}">
                <a16:creationId xmlns:a16="http://schemas.microsoft.com/office/drawing/2014/main" id="{A791C14F-ED57-4012-8301-39F6E6B9EEC6}"/>
              </a:ext>
            </a:extLst>
          </p:cNvPr>
          <p:cNvSpPr>
            <a:spLocks noGrp="1"/>
          </p:cNvSpPr>
          <p:nvPr>
            <p:ph type="title" hasCustomPrompt="1"/>
          </p:nvPr>
        </p:nvSpPr>
        <p:spPr>
          <a:xfrm>
            <a:off x="551688" y="238607"/>
            <a:ext cx="11390734" cy="365760"/>
          </a:xfrm>
          <a:prstGeom prst="rect">
            <a:avLst/>
          </a:prstGeom>
        </p:spPr>
        <p:txBody>
          <a:bodyPr vert="horz" lIns="0" tIns="0" rIns="0" bIns="0" rtlCol="0" anchor="t" anchorCtr="0">
            <a:noAutofit/>
          </a:bodyPr>
          <a:lstStyle>
            <a:lvl1pPr marL="0" algn="l" defTabSz="1219170" rtl="0" eaLnBrk="1" latinLnBrk="0" hangingPunct="1">
              <a:spcBef>
                <a:spcPct val="0"/>
              </a:spcBef>
              <a:buNone/>
              <a:defRPr lang="en-US" sz="2400" b="1" i="0" kern="1200" noProof="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noProof="0"/>
              <a:t>Click to add title</a:t>
            </a:r>
          </a:p>
        </p:txBody>
      </p:sp>
    </p:spTree>
    <p:extLst>
      <p:ext uri="{BB962C8B-B14F-4D97-AF65-F5344CB8AC3E}">
        <p14:creationId xmlns:p14="http://schemas.microsoft.com/office/powerpoint/2010/main" val="284863975"/>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reative headlin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FD0DC-3853-5040-A3D4-605F29FFE521}"/>
              </a:ext>
            </a:extLst>
          </p:cNvPr>
          <p:cNvSpPr>
            <a:spLocks noGrp="1"/>
          </p:cNvSpPr>
          <p:nvPr>
            <p:ph type="title"/>
          </p:nvPr>
        </p:nvSpPr>
        <p:spPr>
          <a:xfrm>
            <a:off x="536136" y="558800"/>
            <a:ext cx="11252200" cy="505290"/>
          </a:xfrm>
        </p:spPr>
        <p:txBody>
          <a:bodyPr anchor="b"/>
          <a:lstStyle>
            <a:lvl1pPr>
              <a:lnSpc>
                <a:spcPct val="80000"/>
              </a:lnSpc>
              <a:defRPr sz="36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Text Placeholder 8">
            <a:extLst>
              <a:ext uri="{FF2B5EF4-FFF2-40B4-BE49-F238E27FC236}">
                <a16:creationId xmlns:a16="http://schemas.microsoft.com/office/drawing/2014/main" id="{F7C0DFF2-D65B-2C49-93EB-7FBEAF72196E}"/>
              </a:ext>
            </a:extLst>
          </p:cNvPr>
          <p:cNvSpPr>
            <a:spLocks noGrp="1"/>
          </p:cNvSpPr>
          <p:nvPr>
            <p:ph type="body" sz="quarter" idx="14"/>
          </p:nvPr>
        </p:nvSpPr>
        <p:spPr>
          <a:xfrm>
            <a:off x="546296" y="1112803"/>
            <a:ext cx="11290104"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Tree>
    <p:extLst>
      <p:ext uri="{BB962C8B-B14F-4D97-AF65-F5344CB8AC3E}">
        <p14:creationId xmlns:p14="http://schemas.microsoft.com/office/powerpoint/2010/main" val="2736806781"/>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reative headlin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FD0DC-3853-5040-A3D4-605F29FFE521}"/>
              </a:ext>
            </a:extLst>
          </p:cNvPr>
          <p:cNvSpPr>
            <a:spLocks noGrp="1"/>
          </p:cNvSpPr>
          <p:nvPr>
            <p:ph type="title"/>
          </p:nvPr>
        </p:nvSpPr>
        <p:spPr>
          <a:xfrm>
            <a:off x="536136" y="558800"/>
            <a:ext cx="11252200" cy="505290"/>
          </a:xfrm>
        </p:spPr>
        <p:txBody>
          <a:bodyPr anchor="b"/>
          <a:lstStyle>
            <a:lvl1pPr>
              <a:lnSpc>
                <a:spcPct val="80000"/>
              </a:lnSpc>
              <a:defRPr sz="3600" b="1" i="0">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p>
        </p:txBody>
      </p:sp>
      <p:sp>
        <p:nvSpPr>
          <p:cNvPr id="3" name="Text Placeholder 8">
            <a:extLst>
              <a:ext uri="{FF2B5EF4-FFF2-40B4-BE49-F238E27FC236}">
                <a16:creationId xmlns:a16="http://schemas.microsoft.com/office/drawing/2014/main" id="{F7C0DFF2-D65B-2C49-93EB-7FBEAF72196E}"/>
              </a:ext>
            </a:extLst>
          </p:cNvPr>
          <p:cNvSpPr>
            <a:spLocks noGrp="1"/>
          </p:cNvSpPr>
          <p:nvPr>
            <p:ph type="body" sz="quarter" idx="14"/>
          </p:nvPr>
        </p:nvSpPr>
        <p:spPr>
          <a:xfrm>
            <a:off x="546296" y="1112803"/>
            <a:ext cx="11290104" cy="475488"/>
          </a:xfrm>
        </p:spPr>
        <p:txBody>
          <a:bodyPr vert="horz" lIns="0" tIns="0" rIns="0" bIns="0" rtlCol="0">
            <a:noAutofit/>
          </a:bodyPr>
          <a:lstStyle>
            <a:lvl1pPr marL="0" indent="0">
              <a:buNone/>
              <a:defRPr lang="en-US" sz="1200"/>
            </a:lvl1pPr>
          </a:lstStyle>
          <a:p>
            <a:pPr marL="228600" lvl="0" indent="-228600">
              <a:lnSpc>
                <a:spcPct val="130000"/>
              </a:lnSpc>
            </a:pPr>
            <a:r>
              <a:rPr lang="en-US"/>
              <a:t>Edit Master text styles</a:t>
            </a:r>
          </a:p>
        </p:txBody>
      </p:sp>
      <p:sp>
        <p:nvSpPr>
          <p:cNvPr id="4" name="Text Placeholder 5">
            <a:extLst>
              <a:ext uri="{FF2B5EF4-FFF2-40B4-BE49-F238E27FC236}">
                <a16:creationId xmlns:a16="http://schemas.microsoft.com/office/drawing/2014/main" id="{BC53FB50-D1D6-AF42-954E-A60FFED3BCF9}"/>
              </a:ext>
            </a:extLst>
          </p:cNvPr>
          <p:cNvSpPr>
            <a:spLocks noGrp="1"/>
          </p:cNvSpPr>
          <p:nvPr>
            <p:ph type="body" sz="quarter" idx="15" hasCustomPrompt="1"/>
          </p:nvPr>
        </p:nvSpPr>
        <p:spPr>
          <a:xfrm>
            <a:off x="536135" y="344424"/>
            <a:ext cx="4703575" cy="176869"/>
          </a:xfrm>
        </p:spPr>
        <p:txBody>
          <a:bodyPr vert="horz" lIns="0" tIns="0" rIns="0" bIns="0" rtlCol="0">
            <a:noAutofit/>
          </a:bodyPr>
          <a:lstStyle>
            <a:lvl1pPr marL="0" indent="0">
              <a:buNone/>
              <a:defRPr lang="en-US" sz="900" b="1" kern="0" cap="all" spc="250" baseline="0" dirty="0">
                <a:solidFill>
                  <a:schemeClr val="tx1">
                    <a:lumMod val="50000"/>
                    <a:lumOff val="50000"/>
                  </a:schemeClr>
                </a:solidFill>
                <a:ea typeface="Nexa Black" charset="0"/>
                <a:cs typeface="Nexa Black" charset="0"/>
              </a:defRPr>
            </a:lvl1pPr>
          </a:lstStyle>
          <a:p>
            <a:pPr marL="228600" lvl="0" indent="-228600"/>
            <a:r>
              <a:rPr lang="en-US"/>
              <a:t>BREADCRUMBS</a:t>
            </a:r>
          </a:p>
        </p:txBody>
      </p:sp>
    </p:spTree>
    <p:extLst>
      <p:ext uri="{BB962C8B-B14F-4D97-AF65-F5344CB8AC3E}">
        <p14:creationId xmlns:p14="http://schemas.microsoft.com/office/powerpoint/2010/main" val="475860261"/>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35FD2B-C9AD-40CB-9B97-9705C91FFE43}"/>
              </a:ext>
            </a:extLst>
          </p:cNvPr>
          <p:cNvSpPr/>
          <p:nvPr userDrawn="1"/>
        </p:nvSpPr>
        <p:spPr bwMode="gray">
          <a:xfrm>
            <a:off x="11568701" y="6482993"/>
            <a:ext cx="503434" cy="375007"/>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en-US" sz="1600" b="1">
              <a:solidFill>
                <a:schemeClr val="bg1"/>
              </a:solidFill>
            </a:endParaRPr>
          </a:p>
        </p:txBody>
      </p:sp>
    </p:spTree>
    <p:extLst>
      <p:ext uri="{BB962C8B-B14F-4D97-AF65-F5344CB8AC3E}">
        <p14:creationId xmlns:p14="http://schemas.microsoft.com/office/powerpoint/2010/main" val="1159937315"/>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Creative headline-3">
    <p:spTree>
      <p:nvGrpSpPr>
        <p:cNvPr id="1" name=""/>
        <p:cNvGrpSpPr/>
        <p:nvPr/>
      </p:nvGrpSpPr>
      <p:grpSpPr>
        <a:xfrm>
          <a:off x="0" y="0"/>
          <a:ext cx="0" cy="0"/>
          <a:chOff x="0" y="0"/>
          <a:chExt cx="0" cy="0"/>
        </a:xfrm>
      </p:grpSpPr>
      <p:sp>
        <p:nvSpPr>
          <p:cNvPr id="2" name="Title 1"/>
          <p:cNvSpPr>
            <a:spLocks noGrp="1"/>
          </p:cNvSpPr>
          <p:nvPr>
            <p:ph type="title"/>
          </p:nvPr>
        </p:nvSpPr>
        <p:spPr>
          <a:xfrm>
            <a:off x="530978" y="548298"/>
            <a:ext cx="3347390" cy="1995802"/>
          </a:xfrm>
        </p:spPr>
        <p:txBody>
          <a:bodyPr vert="horz" lIns="0" tIns="45720" rIns="0" bIns="0" rtlCol="0" anchor="t" anchorCtr="0">
            <a:noAutofit/>
          </a:bodyPr>
          <a:lstStyle>
            <a:lvl1pPr>
              <a:defRPr lang="en-US" sz="3600" spc="-75" dirty="0">
                <a:latin typeface="+mj-lt"/>
              </a:defRPr>
            </a:lvl1pPr>
          </a:lstStyle>
          <a:p>
            <a:pPr lvl="0" defTabSz="685800">
              <a:lnSpc>
                <a:spcPct val="85000"/>
              </a:lnSpc>
            </a:pPr>
            <a:r>
              <a:rPr lang="en-US"/>
              <a:t>Click to edit Master title style</a:t>
            </a:r>
          </a:p>
        </p:txBody>
      </p:sp>
      <p:sp>
        <p:nvSpPr>
          <p:cNvPr id="4" name="Text Placeholder 4"/>
          <p:cNvSpPr>
            <a:spLocks noGrp="1"/>
          </p:cNvSpPr>
          <p:nvPr>
            <p:ph type="body" sz="quarter" idx="16" hasCustomPrompt="1"/>
          </p:nvPr>
        </p:nvSpPr>
        <p:spPr>
          <a:xfrm>
            <a:off x="530978" y="2392822"/>
            <a:ext cx="3355975" cy="1169988"/>
          </a:xfrm>
        </p:spPr>
        <p:txBody>
          <a:bodyPr/>
          <a:lstStyle>
            <a:lvl1pPr marL="0" indent="0">
              <a:lnSpc>
                <a:spcPct val="130000"/>
              </a:lnSpc>
              <a:buNone/>
              <a:defRPr sz="1200" baseline="0"/>
            </a:lvl1pPr>
          </a:lstStyle>
          <a:p>
            <a:pPr lvl="0"/>
            <a:r>
              <a:rPr lang="en-US"/>
              <a:t>Click to edit Master text styles</a:t>
            </a:r>
          </a:p>
        </p:txBody>
      </p:sp>
    </p:spTree>
    <p:extLst>
      <p:ext uri="{BB962C8B-B14F-4D97-AF65-F5344CB8AC3E}">
        <p14:creationId xmlns:p14="http://schemas.microsoft.com/office/powerpoint/2010/main" val="38870508"/>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tags" Target="../tags/tag1.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oleObject" Target="../embeddings/oleObject1.bin"/><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61" Type="http://schemas.openxmlformats.org/officeDocument/2006/relationships/slideLayout" Target="../slideLayouts/slideLayout61.xml"/><Relationship Id="rId82" Type="http://schemas.openxmlformats.org/officeDocument/2006/relationships/slideLayout" Target="../slideLayouts/slideLayout8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slideLayout" Target="../slideLayouts/slideLayout95.xml"/><Relationship Id="rId18" Type="http://schemas.openxmlformats.org/officeDocument/2006/relationships/slideLayout" Target="../slideLayouts/slideLayout100.xml"/><Relationship Id="rId26" Type="http://schemas.openxmlformats.org/officeDocument/2006/relationships/oleObject" Target="../embeddings/oleObject2.bin"/><Relationship Id="rId3" Type="http://schemas.openxmlformats.org/officeDocument/2006/relationships/slideLayout" Target="../slideLayouts/slideLayout85.xml"/><Relationship Id="rId21" Type="http://schemas.openxmlformats.org/officeDocument/2006/relationships/slideLayout" Target="../slideLayouts/slideLayout103.xml"/><Relationship Id="rId7" Type="http://schemas.openxmlformats.org/officeDocument/2006/relationships/slideLayout" Target="../slideLayouts/slideLayout89.xml"/><Relationship Id="rId12" Type="http://schemas.openxmlformats.org/officeDocument/2006/relationships/slideLayout" Target="../slideLayouts/slideLayout94.xml"/><Relationship Id="rId17" Type="http://schemas.openxmlformats.org/officeDocument/2006/relationships/slideLayout" Target="../slideLayouts/slideLayout99.xml"/><Relationship Id="rId25" Type="http://schemas.openxmlformats.org/officeDocument/2006/relationships/tags" Target="../tags/tag2.xml"/><Relationship Id="rId2" Type="http://schemas.openxmlformats.org/officeDocument/2006/relationships/slideLayout" Target="../slideLayouts/slideLayout84.xml"/><Relationship Id="rId16" Type="http://schemas.openxmlformats.org/officeDocument/2006/relationships/slideLayout" Target="../slideLayouts/slideLayout98.xml"/><Relationship Id="rId20" Type="http://schemas.openxmlformats.org/officeDocument/2006/relationships/slideLayout" Target="../slideLayouts/slideLayout102.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24" Type="http://schemas.openxmlformats.org/officeDocument/2006/relationships/theme" Target="../theme/theme2.xml"/><Relationship Id="rId5" Type="http://schemas.openxmlformats.org/officeDocument/2006/relationships/slideLayout" Target="../slideLayouts/slideLayout87.xml"/><Relationship Id="rId15" Type="http://schemas.openxmlformats.org/officeDocument/2006/relationships/slideLayout" Target="../slideLayouts/slideLayout97.xml"/><Relationship Id="rId23" Type="http://schemas.openxmlformats.org/officeDocument/2006/relationships/slideLayout" Target="../slideLayouts/slideLayout105.xml"/><Relationship Id="rId10" Type="http://schemas.openxmlformats.org/officeDocument/2006/relationships/slideLayout" Target="../slideLayouts/slideLayout92.xml"/><Relationship Id="rId19" Type="http://schemas.openxmlformats.org/officeDocument/2006/relationships/slideLayout" Target="../slideLayouts/slideLayout101.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slideLayout" Target="../slideLayouts/slideLayout96.xml"/><Relationship Id="rId22" Type="http://schemas.openxmlformats.org/officeDocument/2006/relationships/slideLayout" Target="../slideLayouts/slideLayout104.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84"/>
            </p:custDataLst>
            <p:extLst>
              <p:ext uri="{D42A27DB-BD31-4B8C-83A1-F6EECF244321}">
                <p14:modId xmlns:p14="http://schemas.microsoft.com/office/powerpoint/2010/main" val="166891810"/>
              </p:ext>
            </p:extLst>
          </p:nvPr>
        </p:nvGraphicFramePr>
        <p:xfrm>
          <a:off x="2119" y="1591"/>
          <a:ext cx="2116" cy="1587"/>
        </p:xfrm>
        <a:graphic>
          <a:graphicData uri="http://schemas.openxmlformats.org/presentationml/2006/ole">
            <mc:AlternateContent xmlns:mc="http://schemas.openxmlformats.org/markup-compatibility/2006">
              <mc:Choice xmlns:v="urn:schemas-microsoft-com:vml" Requires="v">
                <p:oleObj name="think-cell Slide" r:id="rId85" imgW="270" imgH="270" progId="TCLayout.ActiveDocument.1">
                  <p:embed/>
                </p:oleObj>
              </mc:Choice>
              <mc:Fallback>
                <p:oleObj name="think-cell Slide" r:id="rId85" imgW="270" imgH="270" progId="TCLayout.ActiveDocument.1">
                  <p:embed/>
                  <p:pic>
                    <p:nvPicPr>
                      <p:cNvPr id="4" name="Object 3" hidden="1"/>
                      <p:cNvPicPr/>
                      <p:nvPr/>
                    </p:nvPicPr>
                    <p:blipFill>
                      <a:blip r:embed="rId86"/>
                      <a:stretch>
                        <a:fillRect/>
                      </a:stretch>
                    </p:blipFill>
                    <p:spPr>
                      <a:xfrm>
                        <a:off x="2119" y="1591"/>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692150"/>
          </a:xfrm>
          <a:prstGeom prst="rect">
            <a:avLst/>
          </a:prstGeom>
        </p:spPr>
        <p:txBody>
          <a:bodyPr vert="horz" lIns="0" tIns="0" rIns="0" bIns="0" rtlCol="0" anchor="t" anchorCtr="0">
            <a:noAutofit/>
          </a:bodyPr>
          <a:lstStyle/>
          <a:p>
            <a:r>
              <a:rPr lang="en-US" noProof="0"/>
              <a:t>Click to edit Master title style</a:t>
            </a:r>
            <a:endParaRPr lang="en-CA" noProof="0"/>
          </a:p>
        </p:txBody>
      </p:sp>
      <p:sp>
        <p:nvSpPr>
          <p:cNvPr id="18" name="TextBox 17"/>
          <p:cNvSpPr txBox="1"/>
          <p:nvPr userDrawn="1"/>
        </p:nvSpPr>
        <p:spPr>
          <a:xfrm>
            <a:off x="501649" y="6571270"/>
            <a:ext cx="5355168" cy="201260"/>
          </a:xfrm>
          <a:prstGeom prst="rect">
            <a:avLst/>
          </a:prstGeom>
          <a:noFill/>
        </p:spPr>
        <p:txBody>
          <a:bodyPr wrap="square" lIns="0" tIns="0" rIns="0" bIns="0" rtlCol="0">
            <a:noAutofit/>
          </a:bodyPr>
          <a:lstStyle/>
          <a:p>
            <a:pPr marL="0" indent="0">
              <a:spcBef>
                <a:spcPts val="600"/>
              </a:spcBef>
              <a:buSzPct val="100000"/>
              <a:buFont typeface="Arial"/>
              <a:buNone/>
            </a:pPr>
            <a:r>
              <a:rPr lang="en-CA" sz="650" noProof="0">
                <a:solidFill>
                  <a:schemeClr val="tx1">
                    <a:lumMod val="50000"/>
                    <a:lumOff val="50000"/>
                  </a:schemeClr>
                </a:solidFill>
              </a:rPr>
              <a:t>© Deloitte LLP and affiliated entities.</a:t>
            </a:r>
          </a:p>
        </p:txBody>
      </p:sp>
      <p:sp>
        <p:nvSpPr>
          <p:cNvPr id="5" name="Footer Placeholder 4"/>
          <p:cNvSpPr>
            <a:spLocks noGrp="1"/>
          </p:cNvSpPr>
          <p:nvPr>
            <p:ph type="ftr" sz="quarter" idx="3"/>
          </p:nvPr>
        </p:nvSpPr>
        <p:spPr>
          <a:xfrm>
            <a:off x="8666480" y="6571273"/>
            <a:ext cx="2560320" cy="123111"/>
          </a:xfrm>
          <a:prstGeom prst="rect">
            <a:avLst/>
          </a:prstGeom>
        </p:spPr>
        <p:txBody>
          <a:bodyPr vert="horz" wrap="none" lIns="0" tIns="0" rIns="0" bIns="0" rtlCol="0" anchor="ctr">
            <a:noAutofit/>
          </a:bodyPr>
          <a:lstStyle>
            <a:lvl1pPr algn="r">
              <a:defRPr sz="650">
                <a:solidFill>
                  <a:schemeClr val="tx1">
                    <a:lumMod val="50000"/>
                    <a:lumOff val="50000"/>
                  </a:schemeClr>
                </a:solidFill>
              </a:defRPr>
            </a:lvl1pPr>
          </a:lstStyle>
          <a:p>
            <a:r>
              <a:rPr lang="en-CA"/>
              <a:t>Private and Confidential</a:t>
            </a:r>
          </a:p>
        </p:txBody>
      </p:sp>
      <p:sp>
        <p:nvSpPr>
          <p:cNvPr id="6" name="Slide Number Placeholder 5"/>
          <p:cNvSpPr>
            <a:spLocks noGrp="1"/>
          </p:cNvSpPr>
          <p:nvPr>
            <p:ph type="sldNum" sz="quarter" idx="4"/>
          </p:nvPr>
        </p:nvSpPr>
        <p:spPr>
          <a:xfrm>
            <a:off x="11477017" y="6571273"/>
            <a:ext cx="235107" cy="123111"/>
          </a:xfrm>
          <a:prstGeom prst="rect">
            <a:avLst/>
          </a:prstGeom>
        </p:spPr>
        <p:txBody>
          <a:bodyPr vert="horz" wrap="none" lIns="0" tIns="0" rIns="0" bIns="0" rtlCol="0" anchor="ctr">
            <a:noAutofit/>
          </a:bodyPr>
          <a:lstStyle>
            <a:lvl1pPr algn="r">
              <a:defRPr sz="650">
                <a:solidFill>
                  <a:schemeClr val="tx1"/>
                </a:solidFill>
              </a:defRPr>
            </a:lvl1pPr>
          </a:lstStyle>
          <a:p>
            <a:fld id="{C4063350-3AD2-479B-86AE-E129DF6AC4F0}" type="slidenum">
              <a:rPr lang="en-CA" smtClean="0"/>
              <a:pPr/>
              <a:t>‹#›</a:t>
            </a:fld>
            <a:endParaRPr lang="en-CA"/>
          </a:p>
        </p:txBody>
      </p:sp>
    </p:spTree>
    <p:extLst>
      <p:ext uri="{BB962C8B-B14F-4D97-AF65-F5344CB8AC3E}">
        <p14:creationId xmlns:p14="http://schemas.microsoft.com/office/powerpoint/2010/main" val="3414859832"/>
      </p:ext>
    </p:extLst>
  </p:cSld>
  <p:clrMap bg1="lt1" tx1="dk1" bg2="lt2" tx2="dk2" accent1="accent1" accent2="accent2" accent3="accent3" accent4="accent4" accent5="accent5" accent6="accent6" hlink="hlink" folHlink="folHlink"/>
  <p:sldLayoutIdLst>
    <p:sldLayoutId id="2147484169" r:id="rId1"/>
    <p:sldLayoutId id="2147484170" r:id="rId2"/>
    <p:sldLayoutId id="2147484171" r:id="rId3"/>
    <p:sldLayoutId id="2147484172" r:id="rId4"/>
    <p:sldLayoutId id="2147484173" r:id="rId5"/>
    <p:sldLayoutId id="2147484174" r:id="rId6"/>
    <p:sldLayoutId id="2147484175" r:id="rId7"/>
    <p:sldLayoutId id="2147484176" r:id="rId8"/>
    <p:sldLayoutId id="2147484177" r:id="rId9"/>
    <p:sldLayoutId id="2147484178" r:id="rId10"/>
    <p:sldLayoutId id="2147484179" r:id="rId11"/>
    <p:sldLayoutId id="2147484180" r:id="rId12"/>
    <p:sldLayoutId id="2147484181" r:id="rId13"/>
    <p:sldLayoutId id="2147484182" r:id="rId14"/>
    <p:sldLayoutId id="2147484183" r:id="rId15"/>
    <p:sldLayoutId id="2147484184" r:id="rId16"/>
    <p:sldLayoutId id="2147484185" r:id="rId17"/>
    <p:sldLayoutId id="2147484186" r:id="rId18"/>
    <p:sldLayoutId id="2147484187" r:id="rId19"/>
    <p:sldLayoutId id="2147484188" r:id="rId20"/>
    <p:sldLayoutId id="2147484189" r:id="rId21"/>
    <p:sldLayoutId id="2147484190" r:id="rId22"/>
    <p:sldLayoutId id="2147484191" r:id="rId23"/>
    <p:sldLayoutId id="2147484192" r:id="rId24"/>
    <p:sldLayoutId id="2147484313" r:id="rId25"/>
    <p:sldLayoutId id="2147484193" r:id="rId26"/>
    <p:sldLayoutId id="2147484194" r:id="rId27"/>
    <p:sldLayoutId id="2147484195" r:id="rId28"/>
    <p:sldLayoutId id="2147484196" r:id="rId29"/>
    <p:sldLayoutId id="2147484197" r:id="rId30"/>
    <p:sldLayoutId id="2147484198" r:id="rId31"/>
    <p:sldLayoutId id="2147484199" r:id="rId32"/>
    <p:sldLayoutId id="2147484200" r:id="rId33"/>
    <p:sldLayoutId id="2147484201" r:id="rId34"/>
    <p:sldLayoutId id="2147484202" r:id="rId35"/>
    <p:sldLayoutId id="2147484203" r:id="rId36"/>
    <p:sldLayoutId id="2147484204" r:id="rId37"/>
    <p:sldLayoutId id="2147484205" r:id="rId38"/>
    <p:sldLayoutId id="2147484206" r:id="rId39"/>
    <p:sldLayoutId id="2147484207" r:id="rId40"/>
    <p:sldLayoutId id="2147484208" r:id="rId41"/>
    <p:sldLayoutId id="2147484209" r:id="rId42"/>
    <p:sldLayoutId id="2147484210" r:id="rId43"/>
    <p:sldLayoutId id="2147484211" r:id="rId44"/>
    <p:sldLayoutId id="2147484212" r:id="rId45"/>
    <p:sldLayoutId id="2147484213" r:id="rId46"/>
    <p:sldLayoutId id="2147484214" r:id="rId47"/>
    <p:sldLayoutId id="2147484215" r:id="rId48"/>
    <p:sldLayoutId id="2147484216" r:id="rId49"/>
    <p:sldLayoutId id="2147484217" r:id="rId50"/>
    <p:sldLayoutId id="2147484218" r:id="rId51"/>
    <p:sldLayoutId id="2147484219" r:id="rId52"/>
    <p:sldLayoutId id="2147484220" r:id="rId53"/>
    <p:sldLayoutId id="2147484221" r:id="rId54"/>
    <p:sldLayoutId id="2147484222" r:id="rId55"/>
    <p:sldLayoutId id="2147484223" r:id="rId56"/>
    <p:sldLayoutId id="2147484224" r:id="rId57"/>
    <p:sldLayoutId id="2147484225" r:id="rId58"/>
    <p:sldLayoutId id="2147484226" r:id="rId59"/>
    <p:sldLayoutId id="2147484227" r:id="rId60"/>
    <p:sldLayoutId id="2147484228" r:id="rId61"/>
    <p:sldLayoutId id="2147484229" r:id="rId62"/>
    <p:sldLayoutId id="2147484230" r:id="rId63"/>
    <p:sldLayoutId id="2147484231" r:id="rId64"/>
    <p:sldLayoutId id="2147484232" r:id="rId65"/>
    <p:sldLayoutId id="2147484233" r:id="rId66"/>
    <p:sldLayoutId id="2147484234" r:id="rId67"/>
    <p:sldLayoutId id="2147484235" r:id="rId68"/>
    <p:sldLayoutId id="2147484236" r:id="rId69"/>
    <p:sldLayoutId id="2147484237" r:id="rId70"/>
    <p:sldLayoutId id="2147484238" r:id="rId71"/>
    <p:sldLayoutId id="2147484239" r:id="rId72"/>
    <p:sldLayoutId id="2147484240" r:id="rId73"/>
    <p:sldLayoutId id="2147484241" r:id="rId74"/>
    <p:sldLayoutId id="2147484242" r:id="rId75"/>
    <p:sldLayoutId id="2147484243" r:id="rId76"/>
    <p:sldLayoutId id="2147484244" r:id="rId77"/>
    <p:sldLayoutId id="2147484245" r:id="rId78"/>
    <p:sldLayoutId id="2147484246" r:id="rId79"/>
    <p:sldLayoutId id="2147484247" r:id="rId80"/>
    <p:sldLayoutId id="2147484248" r:id="rId81"/>
    <p:sldLayoutId id="2147484282" r:id="rId82"/>
  </p:sldLayoutIdLst>
  <p:transition>
    <p:fade/>
  </p:transition>
  <p:hf hdr="0" dt="0"/>
  <p:txStyles>
    <p:titleStyle>
      <a:lvl1pPr algn="l" defTabSz="914400" rtl="0" eaLnBrk="1" latinLnBrk="0" hangingPunct="1">
        <a:spcBef>
          <a:spcPct val="0"/>
        </a:spcBef>
        <a:buNone/>
        <a:defRPr sz="2400" kern="1200">
          <a:solidFill>
            <a:schemeClr val="tx1"/>
          </a:solidFill>
          <a:latin typeface="+mj-lt"/>
          <a:ea typeface="+mj-ea"/>
          <a:cs typeface="Calibri" panose="020F0502020204030204" pitchFamily="34" charset="0"/>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200" b="0" kern="1200">
          <a:solidFill>
            <a:schemeClr val="tx1"/>
          </a:solidFill>
          <a:latin typeface="+mn-lt"/>
          <a:ea typeface="+mn-ea"/>
          <a:cs typeface="+mn-cs"/>
        </a:defRPr>
      </a:lvl1pPr>
      <a:lvl2pPr marL="0" indent="0" algn="l" defTabSz="914400" rtl="0" eaLnBrk="1" latinLnBrk="0" hangingPunct="1">
        <a:spcBef>
          <a:spcPts val="0"/>
        </a:spcBef>
        <a:spcAft>
          <a:spcPts val="1000"/>
        </a:spcAft>
        <a:buClrTx/>
        <a:buSzPct val="100000"/>
        <a:buFont typeface="Arial"/>
        <a:buNone/>
        <a:defRPr lang="en-US" sz="1200" b="1" kern="1200" dirty="0" smtClean="0">
          <a:solidFill>
            <a:schemeClr val="tx1"/>
          </a:solidFill>
          <a:latin typeface="+mn-lt"/>
          <a:ea typeface="+mn-ea"/>
          <a:cs typeface="+mn-cs"/>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200" kern="1200" baseline="0" dirty="0" smtClean="0">
          <a:solidFill>
            <a:schemeClr val="tx1"/>
          </a:solidFill>
          <a:latin typeface="+mn-lt"/>
          <a:ea typeface="+mn-ea"/>
          <a:cs typeface="+mn-cs"/>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200" kern="1200" baseline="0" dirty="0" smtClean="0">
          <a:solidFill>
            <a:schemeClr val="tx1"/>
          </a:solidFill>
          <a:latin typeface="+mn-lt"/>
          <a:ea typeface="+mn-ea"/>
          <a:cs typeface="+mn-cs"/>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2160">
          <p15:clr>
            <a:srgbClr val="F26B43"/>
          </p15:clr>
        </p15:guide>
        <p15:guide id="3" orient="horz" pos="4020">
          <p15:clr>
            <a:srgbClr val="F26B43"/>
          </p15:clr>
        </p15:guide>
        <p15:guide id="4" pos="421">
          <p15:clr>
            <a:srgbClr val="F26B43"/>
          </p15:clr>
        </p15:guide>
        <p15:guide id="5" pos="9819">
          <p15:clr>
            <a:srgbClr val="F26B43"/>
          </p15:clr>
        </p15:guide>
        <p15:guide id="7" orient="horz" pos="200">
          <p15:clr>
            <a:srgbClr val="F26B43"/>
          </p15:clr>
        </p15:guide>
        <p15:guide id="8" orient="horz" pos="4080">
          <p15:clr>
            <a:srgbClr val="F26B43"/>
          </p15:clr>
        </p15:guide>
        <p15:guide id="19" pos="5120">
          <p15:clr>
            <a:srgbClr val="F26B43"/>
          </p15:clr>
        </p15:guide>
        <p15:guide id="21" orient="horz" pos="1049">
          <p15:clr>
            <a:srgbClr val="F26B43"/>
          </p15:clr>
        </p15:guide>
        <p15:guide id="22" orient="horz" pos="6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5"/>
            </p:custDataLst>
          </p:nvPr>
        </p:nvGraphicFramePr>
        <p:xfrm>
          <a:off x="2119" y="1589"/>
          <a:ext cx="2116" cy="1587"/>
        </p:xfrm>
        <a:graphic>
          <a:graphicData uri="http://schemas.openxmlformats.org/presentationml/2006/ole">
            <mc:AlternateContent xmlns:mc="http://schemas.openxmlformats.org/markup-compatibility/2006">
              <mc:Choice xmlns:v="urn:schemas-microsoft-com:vml" Requires="v">
                <p:oleObj name="think-cell Slide" r:id="rId26" imgW="270" imgH="270" progId="TCLayout.ActiveDocument.1">
                  <p:embed/>
                </p:oleObj>
              </mc:Choice>
              <mc:Fallback>
                <p:oleObj name="think-cell Slide" r:id="rId26" imgW="270" imgH="270" progId="TCLayout.ActiveDocument.1">
                  <p:embed/>
                  <p:pic>
                    <p:nvPicPr>
                      <p:cNvPr id="4" name="Object 3" hidden="1"/>
                      <p:cNvPicPr/>
                      <p:nvPr/>
                    </p:nvPicPr>
                    <p:blipFill>
                      <a:blip r:embed="rId27"/>
                      <a:stretch>
                        <a:fillRect/>
                      </a:stretch>
                    </p:blipFill>
                    <p:spPr>
                      <a:xfrm>
                        <a:off x="2119"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69900" y="402586"/>
            <a:ext cx="11252200" cy="692151"/>
          </a:xfrm>
          <a:prstGeom prst="rect">
            <a:avLst/>
          </a:prstGeom>
        </p:spPr>
        <p:txBody>
          <a:bodyPr vert="horz" lIns="0" tIns="0" rIns="0" bIns="0" rtlCol="0" anchor="t" anchorCtr="0">
            <a:noAutofit/>
          </a:bodyPr>
          <a:lstStyle/>
          <a:p>
            <a:r>
              <a:rPr lang="en-US" noProof="0"/>
              <a:t>Click to edit Master title style</a:t>
            </a:r>
          </a:p>
        </p:txBody>
      </p:sp>
      <p:sp>
        <p:nvSpPr>
          <p:cNvPr id="19" name="Text Placeholder 18"/>
          <p:cNvSpPr>
            <a:spLocks noGrp="1"/>
          </p:cNvSpPr>
          <p:nvPr>
            <p:ph type="body" idx="1"/>
          </p:nvPr>
        </p:nvSpPr>
        <p:spPr>
          <a:xfrm>
            <a:off x="469900" y="1665290"/>
            <a:ext cx="11252200" cy="4633911"/>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Box 14">
            <a:extLst>
              <a:ext uri="{FF2B5EF4-FFF2-40B4-BE49-F238E27FC236}">
                <a16:creationId xmlns:a16="http://schemas.microsoft.com/office/drawing/2014/main" id="{7555A4A8-E969-4DAA-B77A-0C2B155A47E1}"/>
              </a:ext>
            </a:extLst>
          </p:cNvPr>
          <p:cNvSpPr txBox="1"/>
          <p:nvPr userDrawn="1"/>
        </p:nvSpPr>
        <p:spPr>
          <a:xfrm>
            <a:off x="11410953" y="6477000"/>
            <a:ext cx="307975" cy="100027"/>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650" noProof="0" smtClean="0">
                <a:solidFill>
                  <a:schemeClr val="tx1"/>
                </a:solidFill>
              </a:rPr>
              <a:pPr marL="0" indent="0" algn="r">
                <a:spcBef>
                  <a:spcPts val="800"/>
                </a:spcBef>
                <a:buSzPct val="100000"/>
                <a:buFont typeface="Arial"/>
                <a:buNone/>
              </a:pPr>
              <a:t>‹#›</a:t>
            </a:fld>
            <a:endParaRPr lang="en-US" sz="650" noProof="0">
              <a:solidFill>
                <a:schemeClr val="tx1"/>
              </a:solidFill>
            </a:endParaRPr>
          </a:p>
        </p:txBody>
      </p:sp>
    </p:spTree>
    <p:extLst>
      <p:ext uri="{BB962C8B-B14F-4D97-AF65-F5344CB8AC3E}">
        <p14:creationId xmlns:p14="http://schemas.microsoft.com/office/powerpoint/2010/main" val="2354224908"/>
      </p:ext>
    </p:extLst>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 id="2147484298" r:id="rId15"/>
    <p:sldLayoutId id="2147484299" r:id="rId16"/>
    <p:sldLayoutId id="2147484300" r:id="rId17"/>
    <p:sldLayoutId id="2147484301" r:id="rId18"/>
    <p:sldLayoutId id="2147484302" r:id="rId19"/>
    <p:sldLayoutId id="2147484303" r:id="rId20"/>
    <p:sldLayoutId id="2147484304" r:id="rId21"/>
    <p:sldLayoutId id="2147484305" r:id="rId22"/>
    <p:sldLayoutId id="2147484306" r:id="rId23"/>
  </p:sldLayoutIdLst>
  <p:transition>
    <p:fade/>
  </p:transition>
  <p:hf hdr="0" dt="0"/>
  <p:txStyles>
    <p:titleStyle>
      <a:lvl1pPr algn="l" defTabSz="1219170" rtl="0" eaLnBrk="1" latinLnBrk="0" hangingPunct="1">
        <a:spcBef>
          <a:spcPct val="0"/>
        </a:spcBef>
        <a:buNone/>
        <a:defRPr sz="20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0" indent="0" algn="l" defTabSz="1219170" rtl="0" eaLnBrk="1" latinLnBrk="0" hangingPunct="1">
        <a:spcBef>
          <a:spcPts val="0"/>
        </a:spcBef>
        <a:spcAft>
          <a:spcPts val="1333"/>
        </a:spcAft>
        <a:buSzPct val="100000"/>
        <a:buFontTx/>
        <a:buNone/>
        <a:defRPr sz="1200" b="0" kern="1200">
          <a:solidFill>
            <a:schemeClr val="tx1"/>
          </a:solidFill>
          <a:latin typeface="+mn-lt"/>
          <a:ea typeface="+mn-ea"/>
          <a:cs typeface="+mn-cs"/>
        </a:defRPr>
      </a:lvl1pPr>
      <a:lvl2pPr marL="127000" indent="-127000" algn="l" defTabSz="1219170" rtl="0" eaLnBrk="1" latinLnBrk="0" hangingPunct="1">
        <a:spcBef>
          <a:spcPts val="0"/>
        </a:spcBef>
        <a:spcAft>
          <a:spcPts val="1333"/>
        </a:spcAft>
        <a:buClrTx/>
        <a:buSzPct val="100000"/>
        <a:buFont typeface="Arial" panose="020B0604020202020204" pitchFamily="34" charset="0"/>
        <a:buChar char="•"/>
        <a:defRPr lang="en-US" sz="1200" b="0" kern="1200" dirty="0" smtClean="0">
          <a:solidFill>
            <a:schemeClr val="tx1"/>
          </a:solidFill>
          <a:latin typeface="+mn-lt"/>
          <a:ea typeface="+mn-ea"/>
          <a:cs typeface="+mn-cs"/>
        </a:defRPr>
      </a:lvl2pPr>
      <a:lvl3pPr marL="279400" indent="-127000" algn="l" defTabSz="1219170" rtl="0" eaLnBrk="1" latinLnBrk="0" hangingPunct="1">
        <a:spcBef>
          <a:spcPts val="0"/>
        </a:spcBef>
        <a:spcAft>
          <a:spcPts val="1333"/>
        </a:spcAft>
        <a:buClrTx/>
        <a:buSzPct val="100000"/>
        <a:buFont typeface="Arial" panose="020B0604020202020204" pitchFamily="34" charset="0"/>
        <a:buChar char="−"/>
        <a:defRPr lang="en-US" sz="1200" kern="1200" dirty="0" smtClean="0">
          <a:solidFill>
            <a:schemeClr val="tx1"/>
          </a:solidFill>
          <a:latin typeface="+mn-lt"/>
          <a:ea typeface="+mn-ea"/>
          <a:cs typeface="+mn-cs"/>
        </a:defRPr>
      </a:lvl3pPr>
      <a:lvl4pPr marL="431800" indent="-127000" algn="l" defTabSz="1219170" rtl="0" eaLnBrk="1" latinLnBrk="0" hangingPunct="1">
        <a:spcBef>
          <a:spcPts val="0"/>
        </a:spcBef>
        <a:spcAft>
          <a:spcPts val="1333"/>
        </a:spcAft>
        <a:buClrTx/>
        <a:buSzPct val="100000"/>
        <a:buFont typeface="Arial" panose="020B0604020202020204" pitchFamily="34" charset="0"/>
        <a:buChar char="◦"/>
        <a:defRPr lang="en-US" sz="1200" kern="1200" baseline="0" dirty="0" smtClean="0">
          <a:solidFill>
            <a:schemeClr val="tx1"/>
          </a:solidFill>
          <a:latin typeface="+mn-lt"/>
          <a:ea typeface="+mn-ea"/>
          <a:cs typeface="+mn-cs"/>
        </a:defRPr>
      </a:lvl4pPr>
      <a:lvl5pPr marL="584200" indent="-127000" algn="l" defTabSz="1064657" rtl="0" eaLnBrk="1" latinLnBrk="0" hangingPunct="1">
        <a:spcBef>
          <a:spcPts val="0"/>
        </a:spcBef>
        <a:spcAft>
          <a:spcPts val="1333"/>
        </a:spcAft>
        <a:buClrTx/>
        <a:buSzPct val="100000"/>
        <a:buFont typeface="Arial" panose="020B0604020202020204" pitchFamily="34" charset="0"/>
        <a:buChar char="−"/>
        <a:tabLst/>
        <a:defRPr lang="en-US" sz="1200" kern="1200" baseline="0" dirty="0" smtClean="0">
          <a:solidFill>
            <a:schemeClr val="tx1"/>
          </a:solidFill>
          <a:latin typeface="+mn-lt"/>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098">
          <p15:clr>
            <a:srgbClr val="F26B43"/>
          </p15:clr>
        </p15:guide>
        <p15:guide id="2" orient="horz" pos="2160">
          <p15:clr>
            <a:srgbClr val="F26B43"/>
          </p15:clr>
        </p15:guide>
        <p15:guide id="3" orient="horz" pos="3968">
          <p15:clr>
            <a:srgbClr val="F26B43"/>
          </p15:clr>
        </p15:guide>
        <p15:guide id="4" pos="296">
          <p15:clr>
            <a:srgbClr val="F26B43"/>
          </p15:clr>
        </p15:guide>
        <p15:guide id="5" pos="7384">
          <p15:clr>
            <a:srgbClr val="F26B43"/>
          </p15:clr>
        </p15:guide>
        <p15:guide id="6" orient="horz" pos="1071">
          <p15:clr>
            <a:srgbClr val="F26B43"/>
          </p15:clr>
        </p15:guide>
        <p15:guide id="7" orient="horz" pos="245">
          <p15:clr>
            <a:srgbClr val="F26B43"/>
          </p15:clr>
        </p15:guide>
        <p15:guide id="8" orient="horz" pos="4081">
          <p15:clr>
            <a:srgbClr val="F26B43"/>
          </p15:clr>
        </p15:guide>
        <p15:guide id="10" pos="4986">
          <p15:clr>
            <a:srgbClr val="F26B43"/>
          </p15:clr>
        </p15:guide>
        <p15:guide id="12" pos="1382">
          <p15:clr>
            <a:srgbClr val="F26B43"/>
          </p15:clr>
        </p15:guide>
        <p15:guide id="13" pos="1496">
          <p15:clr>
            <a:srgbClr val="F26B43"/>
          </p15:clr>
        </p15:guide>
        <p15:guide id="14" pos="2581">
          <p15:clr>
            <a:srgbClr val="F26B43"/>
          </p15:clr>
        </p15:guide>
        <p15:guide id="15" pos="2695">
          <p15:clr>
            <a:srgbClr val="F26B43"/>
          </p15:clr>
        </p15:guide>
        <p15:guide id="16" pos="6185">
          <p15:clr>
            <a:srgbClr val="F26B43"/>
          </p15:clr>
        </p15:guide>
        <p15:guide id="17" pos="3783">
          <p15:clr>
            <a:srgbClr val="F26B43"/>
          </p15:clr>
        </p15:guide>
        <p15:guide id="18" pos="3896">
          <p15:clr>
            <a:srgbClr val="F26B43"/>
          </p15:clr>
        </p15:guide>
        <p15:guide id="19" pos="3840">
          <p15:clr>
            <a:srgbClr val="F26B43"/>
          </p15:clr>
        </p15:guide>
        <p15:guide id="20" pos="6299">
          <p15:clr>
            <a:srgbClr val="F26B43"/>
          </p15:clr>
        </p15:guide>
        <p15:guide id="21" orient="horz" pos="1049">
          <p15:clr>
            <a:srgbClr val="F26B43"/>
          </p15:clr>
        </p15:guide>
        <p15:guide id="22" orient="horz" pos="641">
          <p15:clr>
            <a:srgbClr val="F26B43"/>
          </p15:clr>
        </p15:guide>
        <p15:guide id="23" orient="horz" pos="2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75199" y="5585407"/>
            <a:ext cx="9126001" cy="505645"/>
          </a:xfrm>
        </p:spPr>
        <p:txBody>
          <a:bodyPr/>
          <a:lstStyle/>
          <a:p>
            <a:r>
              <a:rPr lang="en-US" sz="2800" dirty="0"/>
              <a:t>NIITA Symposium 2023</a:t>
            </a:r>
          </a:p>
        </p:txBody>
      </p:sp>
      <p:sp>
        <p:nvSpPr>
          <p:cNvPr id="8" name="Subtitle 3">
            <a:extLst>
              <a:ext uri="{FF2B5EF4-FFF2-40B4-BE49-F238E27FC236}">
                <a16:creationId xmlns:a16="http://schemas.microsoft.com/office/drawing/2014/main" id="{0097B493-7904-43A8-9015-F74066913AA0}"/>
              </a:ext>
            </a:extLst>
          </p:cNvPr>
          <p:cNvSpPr txBox="1">
            <a:spLocks/>
          </p:cNvSpPr>
          <p:nvPr/>
        </p:nvSpPr>
        <p:spPr bwMode="gray">
          <a:xfrm>
            <a:off x="475199" y="1368430"/>
            <a:ext cx="3239551" cy="505645"/>
          </a:xfrm>
          <a:prstGeom prst="rect">
            <a:avLst/>
          </a:prstGeom>
        </p:spPr>
        <p:txBody>
          <a:bodyPr vert="horz" lIns="0" tIns="0" rIns="0" bIns="0" rtlCol="0" anchor="b" anchorCtr="0">
            <a:noAutofit/>
          </a:bodyPr>
          <a:lstStyle>
            <a:lvl1pPr marL="0" indent="0" algn="l" defTabSz="1219170" rtl="0" eaLnBrk="1" latinLnBrk="0" hangingPunct="1">
              <a:lnSpc>
                <a:spcPct val="100000"/>
              </a:lnSpc>
              <a:spcBef>
                <a:spcPts val="0"/>
              </a:spcBef>
              <a:spcAft>
                <a:spcPts val="0"/>
              </a:spcAft>
              <a:buSzPct val="100000"/>
              <a:buFont typeface="Arial" panose="020B0604020202020204" pitchFamily="34" charset="0"/>
              <a:buNone/>
              <a:defRPr sz="1800" b="1" kern="1200">
                <a:solidFill>
                  <a:schemeClr val="bg1"/>
                </a:solidFill>
                <a:latin typeface="Calibri" panose="020F0502020204030204" pitchFamily="34" charset="0"/>
                <a:ea typeface="+mn-ea"/>
                <a:cs typeface="Calibri" panose="020F0502020204030204" pitchFamily="34" charset="0"/>
              </a:defRPr>
            </a:lvl1pPr>
            <a:lvl2pPr marL="0" indent="0" algn="l" defTabSz="1219170" rtl="0" eaLnBrk="1" latinLnBrk="0" hangingPunct="1">
              <a:spcBef>
                <a:spcPts val="0"/>
              </a:spcBef>
              <a:spcAft>
                <a:spcPts val="1333"/>
              </a:spcAft>
              <a:buClrTx/>
              <a:buSzPct val="100000"/>
              <a:buFont typeface="Arial"/>
              <a:buNone/>
              <a:defRPr lang="en-US" sz="1600" b="0" kern="1200">
                <a:solidFill>
                  <a:schemeClr val="bg1"/>
                </a:solidFill>
                <a:latin typeface="Calibri" panose="020F0502020204030204" pitchFamily="34" charset="0"/>
                <a:ea typeface="+mn-ea"/>
                <a:cs typeface="Calibri" panose="020F0502020204030204" pitchFamily="34" charset="0"/>
              </a:defRPr>
            </a:lvl2pPr>
            <a:lvl3pPr marL="1219170" indent="0" algn="ctr" defTabSz="1219170" rtl="0" eaLnBrk="1" latinLnBrk="0" hangingPunct="1">
              <a:spcBef>
                <a:spcPts val="0"/>
              </a:spcBef>
              <a:spcAft>
                <a:spcPts val="1333"/>
              </a:spcAft>
              <a:buClrTx/>
              <a:buSzPct val="100000"/>
              <a:buFont typeface="Arial" panose="020B0604020202020204" pitchFamily="34" charset="0"/>
              <a:buNone/>
              <a:defRPr lang="en-US" sz="2400" kern="1200">
                <a:solidFill>
                  <a:schemeClr val="tx1"/>
                </a:solidFill>
                <a:latin typeface="Calibri" panose="020F0502020204030204" pitchFamily="34" charset="0"/>
                <a:ea typeface="+mn-ea"/>
                <a:cs typeface="Calibri" panose="020F0502020204030204" pitchFamily="34" charset="0"/>
              </a:defRPr>
            </a:lvl3pPr>
            <a:lvl4pPr marL="1828754" indent="0" algn="ctr" defTabSz="1219170" rtl="0" eaLnBrk="1" latinLnBrk="0" hangingPunct="1">
              <a:spcBef>
                <a:spcPts val="0"/>
              </a:spcBef>
              <a:spcAft>
                <a:spcPts val="1333"/>
              </a:spcAft>
              <a:buClrTx/>
              <a:buSzPct val="100000"/>
              <a:buFont typeface="Verdana" panose="020B0604030504040204" pitchFamily="34" charset="0"/>
              <a:buNone/>
              <a:defRPr lang="en-US" sz="2133" kern="1200" baseline="0">
                <a:solidFill>
                  <a:schemeClr val="tx1"/>
                </a:solidFill>
                <a:latin typeface="Calibri" panose="020F0502020204030204" pitchFamily="34" charset="0"/>
                <a:ea typeface="+mn-ea"/>
                <a:cs typeface="Calibri" panose="020F0502020204030204" pitchFamily="34" charset="0"/>
              </a:defRPr>
            </a:lvl4pPr>
            <a:lvl5pPr marL="2438339" indent="0" algn="ctr" defTabSz="1064657" rtl="0" eaLnBrk="1" latinLnBrk="0" hangingPunct="1">
              <a:spcBef>
                <a:spcPts val="0"/>
              </a:spcBef>
              <a:spcAft>
                <a:spcPts val="1333"/>
              </a:spcAft>
              <a:buClrTx/>
              <a:buSzPct val="100000"/>
              <a:buFont typeface="Verdana" panose="020B0604030504040204" pitchFamily="34" charset="0"/>
              <a:buNone/>
              <a:tabLst/>
              <a:defRPr lang="en-US" sz="2133" kern="1200" baseline="0">
                <a:solidFill>
                  <a:schemeClr val="tx1"/>
                </a:solidFill>
                <a:latin typeface="Calibri" panose="020F0502020204030204" pitchFamily="34" charset="0"/>
                <a:ea typeface="+mn-ea"/>
                <a:cs typeface="Calibri" panose="020F0502020204030204" pitchFamily="34" charset="0"/>
              </a:defRPr>
            </a:lvl5pPr>
            <a:lvl6pPr marL="3047924" indent="0" algn="ctr" defTabSz="1219170" rtl="0" eaLnBrk="1" latinLnBrk="0" hangingPunct="1">
              <a:spcBef>
                <a:spcPts val="0"/>
              </a:spcBef>
              <a:spcAft>
                <a:spcPts val="1333"/>
              </a:spcAft>
              <a:buFont typeface="Verdana" panose="020B0604030504040204" pitchFamily="34" charset="0"/>
              <a:buNone/>
              <a:defRPr sz="2133" kern="1200" baseline="0">
                <a:solidFill>
                  <a:schemeClr val="tx1"/>
                </a:solidFill>
                <a:latin typeface="+mn-lt"/>
                <a:ea typeface="+mn-ea"/>
                <a:cs typeface="+mn-cs"/>
              </a:defRPr>
            </a:lvl6pPr>
            <a:lvl7pPr marL="3657509" indent="0" algn="ctr" defTabSz="1219170" rtl="0" eaLnBrk="1" latinLnBrk="0" hangingPunct="1">
              <a:spcBef>
                <a:spcPts val="0"/>
              </a:spcBef>
              <a:spcAft>
                <a:spcPts val="1333"/>
              </a:spcAft>
              <a:buFont typeface="Verdana" panose="020B0604030504040204" pitchFamily="34" charset="0"/>
              <a:buNone/>
              <a:defRPr sz="2133" kern="1200">
                <a:solidFill>
                  <a:schemeClr val="tx1"/>
                </a:solidFill>
                <a:latin typeface="+mn-lt"/>
                <a:ea typeface="+mn-ea"/>
                <a:cs typeface="+mn-cs"/>
              </a:defRPr>
            </a:lvl7pPr>
            <a:lvl8pPr marL="4267093" indent="0" algn="ctr" defTabSz="1219170" rtl="0" eaLnBrk="1" latinLnBrk="0" hangingPunct="1">
              <a:spcBef>
                <a:spcPts val="0"/>
              </a:spcBef>
              <a:spcAft>
                <a:spcPts val="1333"/>
              </a:spcAft>
              <a:buFont typeface="Verdana" panose="020B0604030504040204" pitchFamily="34" charset="0"/>
              <a:buNone/>
              <a:defRPr sz="2133" kern="1200" baseline="0">
                <a:solidFill>
                  <a:schemeClr val="tx1"/>
                </a:solidFill>
                <a:latin typeface="+mn-lt"/>
                <a:ea typeface="+mn-ea"/>
                <a:cs typeface="+mn-cs"/>
              </a:defRPr>
            </a:lvl8pPr>
            <a:lvl9pPr marL="4876678" indent="0" algn="ctr" defTabSz="1219170" rtl="0" eaLnBrk="1" latinLnBrk="0" hangingPunct="1">
              <a:spcBef>
                <a:spcPts val="0"/>
              </a:spcBef>
              <a:spcAft>
                <a:spcPts val="1333"/>
              </a:spcAft>
              <a:buFont typeface="Verdana" panose="020B0604030504040204" pitchFamily="34" charset="0"/>
              <a:buNone/>
              <a:defRPr sz="2133" kern="1200" baseline="0">
                <a:solidFill>
                  <a:schemeClr val="tx1"/>
                </a:solidFill>
                <a:latin typeface="+mn-lt"/>
                <a:ea typeface="+mn-ea"/>
                <a:cs typeface="+mn-cs"/>
              </a:defRPr>
            </a:lvl9pPr>
          </a:lstStyle>
          <a:p>
            <a:r>
              <a:rPr lang="en-US" sz="2000">
                <a:solidFill>
                  <a:srgbClr val="76C045"/>
                </a:solidFill>
              </a:rPr>
              <a:t>Creating pathways to economic empowerment</a:t>
            </a:r>
          </a:p>
          <a:p>
            <a:r>
              <a:rPr lang="en-US" sz="300">
                <a:solidFill>
                  <a:schemeClr val="tx1"/>
                </a:solidFill>
              </a:rPr>
              <a:t>test</a:t>
            </a:r>
            <a:endParaRPr lang="en-US" sz="1100">
              <a:solidFill>
                <a:schemeClr val="tx1"/>
              </a:solidFill>
            </a:endParaRPr>
          </a:p>
          <a:p>
            <a:pPr lvl="1"/>
            <a:r>
              <a:rPr lang="en-US" sz="1400" b="1"/>
              <a:t>Governance. Nation Building. Sovereignty.</a:t>
            </a:r>
          </a:p>
        </p:txBody>
      </p:sp>
      <p:sp>
        <p:nvSpPr>
          <p:cNvPr id="7" name="TextBox 6">
            <a:extLst>
              <a:ext uri="{FF2B5EF4-FFF2-40B4-BE49-F238E27FC236}">
                <a16:creationId xmlns:a16="http://schemas.microsoft.com/office/drawing/2014/main" id="{0E263943-E8FD-5600-E55B-6719A5C7F1DC}"/>
              </a:ext>
            </a:extLst>
          </p:cNvPr>
          <p:cNvSpPr txBox="1"/>
          <p:nvPr/>
        </p:nvSpPr>
        <p:spPr>
          <a:xfrm>
            <a:off x="7396780" y="5585407"/>
            <a:ext cx="4320021" cy="646331"/>
          </a:xfrm>
          <a:prstGeom prst="rect">
            <a:avLst/>
          </a:prstGeom>
          <a:noFill/>
        </p:spPr>
        <p:txBody>
          <a:bodyPr wrap="square">
            <a:spAutoFit/>
          </a:bodyPr>
          <a:lstStyle/>
          <a:p>
            <a:pPr lvl="1"/>
            <a:r>
              <a:rPr lang="en-US" sz="1800" noProof="0" dirty="0">
                <a:solidFill>
                  <a:schemeClr val="bg1"/>
                </a:solidFill>
              </a:rPr>
              <a:t>Dr. </a:t>
            </a:r>
            <a:r>
              <a:rPr lang="en-US" sz="1800" dirty="0">
                <a:solidFill>
                  <a:schemeClr val="bg1"/>
                </a:solidFill>
              </a:rPr>
              <a:t>Lara Potts</a:t>
            </a:r>
            <a:r>
              <a:rPr lang="en-US" dirty="0">
                <a:solidFill>
                  <a:schemeClr val="bg1"/>
                </a:solidFill>
              </a:rPr>
              <a:t>: lpotts@deloitte.ca</a:t>
            </a:r>
          </a:p>
          <a:p>
            <a:pPr lvl="1"/>
            <a:r>
              <a:rPr lang="en-US" sz="1800" dirty="0">
                <a:solidFill>
                  <a:schemeClr val="bg1"/>
                </a:solidFill>
              </a:rPr>
              <a:t>Jordan Sauer: jsauer@deloitte.ca </a:t>
            </a:r>
            <a:endParaRPr lang="en-US" sz="1800" noProof="0" dirty="0">
              <a:solidFill>
                <a:schemeClr val="bg1"/>
              </a:solidFill>
            </a:endParaRPr>
          </a:p>
        </p:txBody>
      </p:sp>
    </p:spTree>
    <p:extLst>
      <p:ext uri="{BB962C8B-B14F-4D97-AF65-F5344CB8AC3E}">
        <p14:creationId xmlns:p14="http://schemas.microsoft.com/office/powerpoint/2010/main" val="3166196699"/>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fYzwamWJRxav7sz7hdJ6MA"/>
</p:tagLst>
</file>

<file path=ppt/theme/theme1.xml><?xml version="1.0" encoding="utf-8"?>
<a:theme xmlns:a="http://schemas.openxmlformats.org/drawingml/2006/main" name="1_Deloitte 4:3 onscreen">
  <a:themeElements>
    <a:clrScheme name="GoA">
      <a:dk1>
        <a:srgbClr val="000000"/>
      </a:dk1>
      <a:lt1>
        <a:srgbClr val="FFFFFF"/>
      </a:lt1>
      <a:dk2>
        <a:srgbClr val="000000"/>
      </a:dk2>
      <a:lt2>
        <a:srgbClr val="FFFFFF"/>
      </a:lt2>
      <a:accent1>
        <a:srgbClr val="00AAD2"/>
      </a:accent1>
      <a:accent2>
        <a:srgbClr val="77B800"/>
      </a:accent2>
      <a:accent3>
        <a:srgbClr val="EDB70A"/>
      </a:accent3>
      <a:accent4>
        <a:srgbClr val="6A737B"/>
      </a:accent4>
      <a:accent5>
        <a:srgbClr val="00AAD2"/>
      </a:accent5>
      <a:accent6>
        <a:srgbClr val="6A737B"/>
      </a:accent6>
      <a:hlink>
        <a:srgbClr val="00AAD2"/>
      </a:hlink>
      <a:folHlink>
        <a:srgbClr val="6A737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Blank.potx" id="{7BF011AA-844F-4E8F-AE44-FD556C59DA70}" vid="{9D782DEB-C4B7-4A3C-A6EA-11B4ED34005F}"/>
    </a:ext>
  </a:extLst>
</a:theme>
</file>

<file path=ppt/theme/theme2.xml><?xml version="1.0" encoding="utf-8"?>
<a:theme xmlns:a="http://schemas.openxmlformats.org/drawingml/2006/main" name="Deloitte Consulting Scrapbook">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Custom 1">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wrap="square" lIns="0" tIns="0" rIns="0" bIns="0" rtlCol="0">
        <a:spAutoFit/>
      </a:bodyPr>
      <a:lstStyle>
        <a:defPPr>
          <a:spcBef>
            <a:spcPts val="200"/>
          </a:spcBef>
          <a:buSzPct val="100000"/>
          <a:defRPr sz="120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_CommercialOrg_template_2020" id="{D32F86C5-6E97-174B-AF1F-49E790DA0834}" vid="{A6D12DED-5EF3-5249-A518-6826C0E517D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31c485e-dfbc-4a86-9463-e644ac56610f" xsi:nil="true"/>
    <lcf76f155ced4ddcb4097134ff3c332f xmlns="6e0331d0-4de4-40c9-af3c-edc8bab8c24d">
      <Terms xmlns="http://schemas.microsoft.com/office/infopath/2007/PartnerControls"/>
    </lcf76f155ced4ddcb4097134ff3c332f>
    <SharedWithUsers xmlns="631c485e-dfbc-4a86-9463-e644ac56610f">
      <UserInfo>
        <DisplayName>Rasevych, Jason</DisplayName>
        <AccountId>20</AccountId>
        <AccountType/>
      </UserInfo>
      <UserInfo>
        <DisplayName>Foster, Jolain</DisplayName>
        <AccountId>23</AccountId>
        <AccountType/>
      </UserInfo>
      <UserInfo>
        <DisplayName>Szabo, Jennifer</DisplayName>
        <AccountId>51</AccountId>
        <AccountType/>
      </UserInfo>
      <UserInfo>
        <DisplayName>Maikantis, Dora</DisplayName>
        <AccountId>121</AccountId>
        <AccountType/>
      </UserInfo>
      <UserInfo>
        <DisplayName>Milicic, Sandra</DisplayName>
        <AccountId>38</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327CEE0AF43A546AED77C536CE70FE1" ma:contentTypeVersion="11" ma:contentTypeDescription="Create a new document." ma:contentTypeScope="" ma:versionID="fc73198ce06ee793d14ce1a5f4db90a5">
  <xsd:schema xmlns:xsd="http://www.w3.org/2001/XMLSchema" xmlns:xs="http://www.w3.org/2001/XMLSchema" xmlns:p="http://schemas.microsoft.com/office/2006/metadata/properties" xmlns:ns2="6e0331d0-4de4-40c9-af3c-edc8bab8c24d" xmlns:ns3="631c485e-dfbc-4a86-9463-e644ac56610f" targetNamespace="http://schemas.microsoft.com/office/2006/metadata/properties" ma:root="true" ma:fieldsID="253db101685615794271922d56cf9a60" ns2:_="" ns3:_="">
    <xsd:import namespace="6e0331d0-4de4-40c9-af3c-edc8bab8c24d"/>
    <xsd:import namespace="631c485e-dfbc-4a86-9463-e644ac56610f"/>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0331d0-4de4-40c9-af3c-edc8bab8c2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798d900d-0589-4081-96eb-513de833a507"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31c485e-dfbc-4a86-9463-e644ac56610f"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2ff28e0e-82fa-4edd-b9cd-7c3134df1c50}" ma:internalName="TaxCatchAll" ma:showField="CatchAllData" ma:web="631c485e-dfbc-4a86-9463-e644ac5661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E1A045-9CEB-4918-B2B7-487F56E71080}">
  <ds:schemaRefs>
    <ds:schemaRef ds:uri="631c485e-dfbc-4a86-9463-e644ac56610f"/>
    <ds:schemaRef ds:uri="6e0331d0-4de4-40c9-af3c-edc8bab8c24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FFB3AF9-3CD5-47A2-AE18-A7F22EC06643}">
  <ds:schemaRefs>
    <ds:schemaRef ds:uri="631c485e-dfbc-4a86-9463-e644ac56610f"/>
    <ds:schemaRef ds:uri="6e0331d0-4de4-40c9-af3c-edc8bab8c24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BDBE558-DAF8-4BFC-BFDA-00248ED0601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805</TotalTime>
  <Words>35</Words>
  <Application>Microsoft Office PowerPoint</Application>
  <PresentationFormat>Widescreen</PresentationFormat>
  <Paragraphs>7</Paragraphs>
  <Slides>1</Slides>
  <Notes>1</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14" baseType="lpstr">
      <vt:lpstr>Arial</vt:lpstr>
      <vt:lpstr>Calibri</vt:lpstr>
      <vt:lpstr>Calibri Light</vt:lpstr>
      <vt:lpstr>Chronicle Display Black</vt:lpstr>
      <vt:lpstr>Open Sans</vt:lpstr>
      <vt:lpstr>Open Sans ExtraBold</vt:lpstr>
      <vt:lpstr>Open Sans Light</vt:lpstr>
      <vt:lpstr>Open Sans Semibold</vt:lpstr>
      <vt:lpstr>Verdana</vt:lpstr>
      <vt:lpstr>Wingdings 2</vt:lpstr>
      <vt:lpstr>1_Deloitte 4:3 onscreen</vt:lpstr>
      <vt:lpstr>Deloitte Consulting Scrapbook</vt:lpstr>
      <vt:lpstr>think-cell Slide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Deloitte – How We Lead</dc:title>
  <dc:creator>Sauer, Jordan</dc:creator>
  <cp:lastModifiedBy>Sauer, Jordan</cp:lastModifiedBy>
  <cp:revision>3</cp:revision>
  <dcterms:created xsi:type="dcterms:W3CDTF">2022-09-09T22:01:43Z</dcterms:created>
  <dcterms:modified xsi:type="dcterms:W3CDTF">2023-10-19T04:24:22Z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2022-09-09T22:01:43Z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60eda98b-7667-4ea8-b617-916fcefd0687</vt:lpwstr>
  </property>
  <property fmtid="{D5CDD505-2E9C-101B-9397-08002B2CF9AE}" pid="8" name="MSIP_Label_ea60d57e-af5b-4752-ac57-3e4f28ca11dc_ContentBits">
    <vt:lpwstr>0</vt:lpwstr>
  </property>
  <property fmtid="{D5CDD505-2E9C-101B-9397-08002B2CF9AE}" pid="9" name="ContentTypeId">
    <vt:lpwstr>0x0101008327CEE0AF43A546AED77C536CE70FE1</vt:lpwstr>
  </property>
  <property fmtid="{D5CDD505-2E9C-101B-9397-08002B2CF9AE}" pid="10" name="MediaServiceImageTags">
    <vt:lpwstr/>
  </property>
</Properties>
</file>